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7"/>
  </p:notesMasterIdLst>
  <p:handoutMasterIdLst>
    <p:handoutMasterId r:id="rId28"/>
  </p:handoutMasterIdLst>
  <p:sldIdLst>
    <p:sldId id="295" r:id="rId5"/>
    <p:sldId id="264" r:id="rId6"/>
    <p:sldId id="292" r:id="rId7"/>
    <p:sldId id="262" r:id="rId8"/>
    <p:sldId id="269" r:id="rId9"/>
    <p:sldId id="265" r:id="rId10"/>
    <p:sldId id="266" r:id="rId11"/>
    <p:sldId id="267" r:id="rId12"/>
    <p:sldId id="270" r:id="rId13"/>
    <p:sldId id="306" r:id="rId14"/>
    <p:sldId id="305" r:id="rId15"/>
    <p:sldId id="268" r:id="rId16"/>
    <p:sldId id="271" r:id="rId17"/>
    <p:sldId id="272" r:id="rId18"/>
    <p:sldId id="301" r:id="rId19"/>
    <p:sldId id="302" r:id="rId20"/>
    <p:sldId id="303" r:id="rId21"/>
    <p:sldId id="304" r:id="rId22"/>
    <p:sldId id="298" r:id="rId23"/>
    <p:sldId id="278" r:id="rId24"/>
    <p:sldId id="277" r:id="rId25"/>
    <p:sldId id="29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597291"/>
    <a:srgbClr val="A8D6DD"/>
    <a:srgbClr val="F19E59"/>
    <a:srgbClr val="DFCB94"/>
    <a:srgbClr val="FFFFFF"/>
    <a:srgbClr val="000000"/>
    <a:srgbClr val="5F5F5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BE1DFC-7F77-2E80-3B3F-E80AF288AD0A}" v="13" dt="2023-06-06T19:16:10.259"/>
    <p1510:client id="{94FCD9F2-9926-40CF-A177-1E22A0248F64}" v="1" dt="2021-05-20T01:13:22.235"/>
    <p1510:client id="{C84F2EC3-1E97-ABDC-39BE-FDD7FB4336D9}" v="159" dt="2023-06-01T18:03:08.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1" autoAdjust="0"/>
    <p:restoredTop sz="95097" autoAdjust="0"/>
  </p:normalViewPr>
  <p:slideViewPr>
    <p:cSldViewPr snapToGrid="0" showGuides="1">
      <p:cViewPr varScale="1">
        <p:scale>
          <a:sx n="79" d="100"/>
          <a:sy n="79" d="100"/>
        </p:scale>
        <p:origin x="1373"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06/06/2023</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06/06/2023</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Dana</a:t>
            </a:r>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2381051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a:rPr>
              <a:t>Ryan</a:t>
            </a:r>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107060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Arial"/>
              </a:rPr>
              <a:t>Ryan</a:t>
            </a:r>
          </a:p>
          <a:p>
            <a:endParaRPr lang="en-US" dirty="0">
              <a:cs typeface="Arial"/>
            </a:endParaRPr>
          </a:p>
        </p:txBody>
      </p:sp>
      <p:sp>
        <p:nvSpPr>
          <p:cNvPr id="4" name="Slide Number Placeholder 3"/>
          <p:cNvSpPr>
            <a:spLocks noGrp="1"/>
          </p:cNvSpPr>
          <p:nvPr>
            <p:ph type="sldNum" sz="quarter" idx="5"/>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600244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Emily - </a:t>
            </a:r>
            <a:r>
              <a:rPr lang="en-US" dirty="0"/>
              <a:t>Developed these goals and objectives based off of the 2000 TSP Goals, Bandon Comprehensive Plan Goals, 2021 Transportation Growth Management Grant Application Objectives, and conversations with the project management team. We’re looking for input from the PAC on these goals, to make sure we’ve covered everything that will be important to developing transportation projects and programs in Bandon. These goals will help us develop transportation projects and programs while updating the TSP, and will be used to evaluate and prioritize potential projects. </a:t>
            </a:r>
          </a:p>
        </p:txBody>
      </p:sp>
      <p:sp>
        <p:nvSpPr>
          <p:cNvPr id="4" name="Slide Number Placeholder 3"/>
          <p:cNvSpPr>
            <a:spLocks noGrp="1"/>
          </p:cNvSpPr>
          <p:nvPr>
            <p:ph type="sldNum" sz="quarter" idx="5"/>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176491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Emily - Goals are higher-level – the main things we want to focus on. Objectives provide more measurable detail for each goal, and were used to develop the evaluation criteria for selecting and prioritizing projects.</a:t>
            </a:r>
            <a:endParaRPr lang="en-US" dirty="0">
              <a:cs typeface="Arial"/>
            </a:endParaRPr>
          </a:p>
          <a:p>
            <a:endParaRPr lang="en-US" dirty="0">
              <a:cs typeface="Arial"/>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1649351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Emily - accessible to groups that have difficulty in obtaining transportation, address safety issues, streets that provide connectivity for all users, maintain acceptable traffic flow and minimize delay. </a:t>
            </a:r>
          </a:p>
          <a:p>
            <a:endParaRPr lang="en-US" dirty="0">
              <a:cs typeface="Arial"/>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951233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 Minimize negative impacts to people, places, and natural features. Balance needs on U.S. 101 for regional traffic, business, people walking, biking, or using a mobility device. Develop projects scaled appropriately. Address tourism impacts. Coordinate with local, state, and regional agencies. </a:t>
            </a:r>
            <a:endParaRPr lang="en-US" dirty="0">
              <a:cs typeface="Arial"/>
            </a:endParaRPr>
          </a:p>
        </p:txBody>
      </p:sp>
      <p:sp>
        <p:nvSpPr>
          <p:cNvPr id="4" name="Slide Number Placeholder 3"/>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3596679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 Develop a connected and safe network of walking and cycling routes that connect to key destinations. Decrease conflicts between modes. Make it easier to get around town on foot, by bike, or by mobility device. Improve public transportation.  </a:t>
            </a:r>
            <a:endParaRPr lang="en-US" dirty="0">
              <a:cs typeface="Arial"/>
            </a:endParaRPr>
          </a:p>
        </p:txBody>
      </p:sp>
      <p:sp>
        <p:nvSpPr>
          <p:cNvPr id="4" name="Slide Number Placeholder 3"/>
          <p:cNvSpPr>
            <a:spLocks noGrp="1"/>
          </p:cNvSpPr>
          <p:nvPr>
            <p:ph type="sldNum" sz="quarter" idx="5"/>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490884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 Coordinate transportation improvements with City land use planning and new developments. Preserve and maintain the existing system before making new investments. Avoid impacts to natural features. Develop and maintain evacuation routes in case of emergencies and natural disasters. </a:t>
            </a:r>
            <a:endParaRPr lang="en-US" dirty="0">
              <a:cs typeface="Arial"/>
            </a:endParaRPr>
          </a:p>
          <a:p>
            <a:endParaRPr lang="en-US" dirty="0">
              <a:cs typeface="Arial"/>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3030362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 Evaluate new local funding options for transportation projects. Projects should align with federal, state, and regional grant programs, partnership opportunities with other agencies. Emphasize easily fundable, low-cost enhancements.  </a:t>
            </a:r>
            <a:endParaRPr lang="en-US" dirty="0">
              <a:cs typeface="Arial"/>
            </a:endParaRPr>
          </a:p>
          <a:p>
            <a:endParaRPr lang="en-US" dirty="0">
              <a:cs typeface="Arial"/>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1750459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281971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Dana</a:t>
            </a:r>
          </a:p>
        </p:txBody>
      </p:sp>
      <p:sp>
        <p:nvSpPr>
          <p:cNvPr id="4" name="Slide Number Placehold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1023024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Ryan</a:t>
            </a:r>
          </a:p>
        </p:txBody>
      </p:sp>
      <p:sp>
        <p:nvSpPr>
          <p:cNvPr id="4" name="Slide Number Placeholder 3"/>
          <p:cNvSpPr>
            <a:spLocks noGrp="1"/>
          </p:cNvSpPr>
          <p:nvPr>
            <p:ph type="sldNum" sz="quarter" idx="5"/>
          </p:nvPr>
        </p:nvSpPr>
        <p:spPr/>
        <p:txBody>
          <a:bodyPr/>
          <a:lstStyle/>
          <a:p>
            <a:fld id="{A16CFAD1-D197-4A88-B173-A6412E995EE5}" type="slidenum">
              <a:rPr lang="en-GB" smtClean="0"/>
              <a:pPr/>
              <a:t>20</a:t>
            </a:fld>
            <a:endParaRPr lang="en-GB"/>
          </a:p>
        </p:txBody>
      </p:sp>
    </p:spTree>
    <p:extLst>
      <p:ext uri="{BB962C8B-B14F-4D97-AF65-F5344CB8AC3E}">
        <p14:creationId xmlns:p14="http://schemas.microsoft.com/office/powerpoint/2010/main" val="3523127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Ryan</a:t>
            </a:r>
          </a:p>
        </p:txBody>
      </p:sp>
      <p:sp>
        <p:nvSpPr>
          <p:cNvPr id="4" name="Slide Number Placeholder 3"/>
          <p:cNvSpPr>
            <a:spLocks noGrp="1"/>
          </p:cNvSpPr>
          <p:nvPr>
            <p:ph type="sldNum" sz="quarter" idx="5"/>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187294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Ryan/Dana</a:t>
            </a:r>
          </a:p>
        </p:txBody>
      </p:sp>
      <p:sp>
        <p:nvSpPr>
          <p:cNvPr id="4" name="Slide Number Placeholder 3"/>
          <p:cNvSpPr>
            <a:spLocks noGrp="1"/>
          </p:cNvSpPr>
          <p:nvPr>
            <p:ph type="sldNum" sz="quarter" idx="5"/>
          </p:nvPr>
        </p:nvSpPr>
        <p:spPr/>
        <p:txBody>
          <a:bodyPr/>
          <a:lstStyle/>
          <a:p>
            <a:fld id="{A16CFAD1-D197-4A88-B173-A6412E995EE5}" type="slidenum">
              <a:rPr lang="en-GB" smtClean="0"/>
              <a:pPr/>
              <a:t>22</a:t>
            </a:fld>
            <a:endParaRPr lang="en-GB"/>
          </a:p>
        </p:txBody>
      </p:sp>
    </p:spTree>
    <p:extLst>
      <p:ext uri="{BB962C8B-B14F-4D97-AF65-F5344CB8AC3E}">
        <p14:creationId xmlns:p14="http://schemas.microsoft.com/office/powerpoint/2010/main" val="349045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Dana</a:t>
            </a:r>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244192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Dana</a:t>
            </a:r>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2403079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Ryan</a:t>
            </a:r>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384569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Ryan</a:t>
            </a:r>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2142988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a:rPr>
              <a:t>Ryan</a:t>
            </a:r>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3348469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Ryan</a:t>
            </a:r>
          </a:p>
        </p:txBody>
      </p:sp>
      <p:sp>
        <p:nvSpPr>
          <p:cNvPr id="4" name="Slide Number Placehold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32829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Ryan</a:t>
            </a:r>
          </a:p>
        </p:txBody>
      </p:sp>
      <p:sp>
        <p:nvSpPr>
          <p:cNvPr id="4" name="Slide Number Placeholder 3"/>
          <p:cNvSpPr>
            <a:spLocks noGrp="1"/>
          </p:cNvSpPr>
          <p:nvPr>
            <p:ph type="sldNum" sz="quarter" idx="5"/>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2511228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66239577-0CC0-4AD6-8B7C-8E32CDF8747A}"/>
              </a:ext>
            </a:extLst>
          </p:cNvPr>
          <p:cNvSpPr/>
          <p:nvPr userDrawn="1"/>
        </p:nvSpPr>
        <p:spPr>
          <a:xfrm>
            <a:off x="0" y="0"/>
            <a:ext cx="9144900" cy="686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5" name="Rectangle bottom">
            <a:extLst>
              <a:ext uri="{FF2B5EF4-FFF2-40B4-BE49-F238E27FC236}">
                <a16:creationId xmlns:a16="http://schemas.microsoft.com/office/drawing/2014/main" id="{2800E8AA-0475-443A-AD61-7C0AF9A0E924}"/>
              </a:ext>
            </a:extLst>
          </p:cNvPr>
          <p:cNvSpPr/>
          <p:nvPr userDrawn="1"/>
        </p:nvSpPr>
        <p:spPr bwMode="auto">
          <a:xfrm>
            <a:off x="0" y="4347941"/>
            <a:ext cx="9144000" cy="605060"/>
          </a:xfrm>
          <a:prstGeom prst="rect">
            <a:avLst/>
          </a:prstGeom>
          <a:solidFill>
            <a:srgbClr val="A8D6D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dirty="0"/>
          </a:p>
        </p:txBody>
      </p:sp>
      <p:sp>
        <p:nvSpPr>
          <p:cNvPr id="14" name="Rectangle right">
            <a:extLst>
              <a:ext uri="{FF2B5EF4-FFF2-40B4-BE49-F238E27FC236}">
                <a16:creationId xmlns:a16="http://schemas.microsoft.com/office/drawing/2014/main" id="{D84FDA64-5429-4371-B248-FDF9FD568EF8}"/>
              </a:ext>
            </a:extLst>
          </p:cNvPr>
          <p:cNvSpPr/>
          <p:nvPr userDrawn="1"/>
        </p:nvSpPr>
        <p:spPr bwMode="auto">
          <a:xfrm>
            <a:off x="4266000" y="1143002"/>
            <a:ext cx="4878000" cy="316277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dirty="0"/>
          </a:p>
        </p:txBody>
      </p:sp>
      <p:sp>
        <p:nvSpPr>
          <p:cNvPr id="12" name="Subtitle 2">
            <a:extLst>
              <a:ext uri="{FF2B5EF4-FFF2-40B4-BE49-F238E27FC236}">
                <a16:creationId xmlns:a16="http://schemas.microsoft.com/office/drawing/2014/main" id="{6359EAA1-DCBD-46AC-8E2C-B687EDC727EF}"/>
              </a:ext>
            </a:extLst>
          </p:cNvPr>
          <p:cNvSpPr>
            <a:spLocks noGrp="1"/>
          </p:cNvSpPr>
          <p:nvPr>
            <p:ph type="subTitle" idx="1" hasCustomPrompt="1"/>
          </p:nvPr>
        </p:nvSpPr>
        <p:spPr>
          <a:xfrm>
            <a:off x="4356608" y="2820398"/>
            <a:ext cx="4343401" cy="1311167"/>
          </a:xfrm>
          <a:prstGeom prst="rect">
            <a:avLst/>
          </a:prstGeom>
        </p:spPr>
        <p:txBody>
          <a:bodyPr>
            <a:normAutofit/>
          </a:bodyPr>
          <a:lstStyle>
            <a:lvl1pPr marL="0" indent="0" algn="l">
              <a:spcBef>
                <a:spcPts val="0"/>
              </a:spcBef>
              <a:buFont typeface="Arial" panose="020B0604020202020204" pitchFamily="34" charset="0"/>
              <a:buChar char="​"/>
              <a:defRPr lang="en-US" sz="2000" kern="1200" cap="all" dirty="0">
                <a:solidFill>
                  <a:schemeClr val="bg1">
                    <a:lumMod val="75000"/>
                  </a:schemeClr>
                </a:solidFill>
                <a:latin typeface="Calibri" pitchFamily="34" charset="0"/>
                <a:ea typeface="+mn-ea"/>
                <a:cs typeface="+mn-cs"/>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cap="all" dirty="0">
                <a:solidFill>
                  <a:schemeClr val="bg1">
                    <a:lumMod val="75000"/>
                  </a:schemeClr>
                </a:solidFill>
                <a:latin typeface="Calibri" pitchFamily="34" charset="0"/>
              </a:rPr>
              <a:t>{CLIENT NAME OR SUBHEAD}</a:t>
            </a:r>
            <a:endParaRPr lang="en-US" dirty="0"/>
          </a:p>
        </p:txBody>
      </p:sp>
      <p:sp>
        <p:nvSpPr>
          <p:cNvPr id="17" name="Picture Placeholder 16">
            <a:extLst>
              <a:ext uri="{FF2B5EF4-FFF2-40B4-BE49-F238E27FC236}">
                <a16:creationId xmlns:a16="http://schemas.microsoft.com/office/drawing/2014/main" id="{654D4365-D0F5-439F-953E-5C1A1D83B796}"/>
              </a:ext>
            </a:extLst>
          </p:cNvPr>
          <p:cNvSpPr>
            <a:spLocks noGrp="1"/>
          </p:cNvSpPr>
          <p:nvPr>
            <p:ph type="pic" sz="quarter" idx="10" hasCustomPrompt="1"/>
          </p:nvPr>
        </p:nvSpPr>
        <p:spPr>
          <a:xfrm>
            <a:off x="25200" y="967165"/>
            <a:ext cx="4215600" cy="3164400"/>
          </a:xfrm>
          <a:prstGeom prst="rect">
            <a:avLst/>
          </a:prstGeom>
          <a:blipFill>
            <a:blip r:embed="rId2"/>
            <a:stretch>
              <a:fillRect/>
            </a:stretch>
          </a:blipFill>
        </p:spPr>
        <p:txBody>
          <a:bodyPr bIns="72000" anchor="b" anchorCtr="0"/>
          <a:lstStyle>
            <a:lvl1pPr marL="0" indent="0" algn="ctr">
              <a:buNone/>
              <a:defRPr sz="2000">
                <a:solidFill>
                  <a:schemeClr val="accent2"/>
                </a:solidFill>
              </a:defRPr>
            </a:lvl1pPr>
          </a:lstStyle>
          <a:p>
            <a:r>
              <a:rPr lang="en-US" dirty="0"/>
              <a:t>Click on frame to insert picture from Templafy</a:t>
            </a:r>
          </a:p>
        </p:txBody>
      </p:sp>
      <p:sp>
        <p:nvSpPr>
          <p:cNvPr id="4" name="Text Placeholder 3">
            <a:extLst>
              <a:ext uri="{FF2B5EF4-FFF2-40B4-BE49-F238E27FC236}">
                <a16:creationId xmlns:a16="http://schemas.microsoft.com/office/drawing/2014/main" id="{36C17CA6-F0B3-4361-834E-65C16B645389}"/>
              </a:ext>
            </a:extLst>
          </p:cNvPr>
          <p:cNvSpPr>
            <a:spLocks noGrp="1"/>
          </p:cNvSpPr>
          <p:nvPr>
            <p:ph type="body" sz="quarter" idx="11" hasCustomPrompt="1"/>
          </p:nvPr>
        </p:nvSpPr>
        <p:spPr>
          <a:xfrm>
            <a:off x="172800" y="4420800"/>
            <a:ext cx="8802000" cy="374400"/>
          </a:xfrm>
          <a:prstGeom prst="rect">
            <a:avLst/>
          </a:prstGeom>
        </p:spPr>
        <p:txBody>
          <a:bodyPr anchor="ctr" anchorCtr="0"/>
          <a:lstStyle>
            <a:lvl1pPr marL="0" indent="0" algn="ctr">
              <a:buNone/>
              <a:defRPr sz="1800" cap="all" baseline="0">
                <a:solidFill>
                  <a:srgbClr val="FFFFFF"/>
                </a:solidFill>
              </a:defRPr>
            </a:lvl1pPr>
          </a:lstStyle>
          <a:p>
            <a:pPr lvl="0"/>
            <a:r>
              <a:rPr lang="en-US" dirty="0"/>
              <a:t>{date}</a:t>
            </a:r>
          </a:p>
        </p:txBody>
      </p:sp>
      <p:sp>
        <p:nvSpPr>
          <p:cNvPr id="3" name="Title 2">
            <a:extLst>
              <a:ext uri="{FF2B5EF4-FFF2-40B4-BE49-F238E27FC236}">
                <a16:creationId xmlns:a16="http://schemas.microsoft.com/office/drawing/2014/main" id="{654CCE03-C034-40C5-B947-133897742204}"/>
              </a:ext>
            </a:extLst>
          </p:cNvPr>
          <p:cNvSpPr>
            <a:spLocks noGrp="1"/>
          </p:cNvSpPr>
          <p:nvPr>
            <p:ph type="title" hasCustomPrompt="1"/>
          </p:nvPr>
        </p:nvSpPr>
        <p:spPr>
          <a:xfrm>
            <a:off x="4356608" y="1427163"/>
            <a:ext cx="4339717" cy="1212087"/>
          </a:xfrm>
        </p:spPr>
        <p:txBody>
          <a:bodyPr anchor="b" anchorCtr="0">
            <a:normAutofit/>
          </a:bodyPr>
          <a:lstStyle/>
          <a:p>
            <a:r>
              <a:rPr lang="en-US" dirty="0"/>
              <a:t>{PRESENTATION TITLE}</a:t>
            </a:r>
          </a:p>
        </p:txBody>
      </p:sp>
      <p:cxnSp>
        <p:nvCxnSpPr>
          <p:cNvPr id="2" name="Straight Connector 1">
            <a:extLst>
              <a:ext uri="{FF2B5EF4-FFF2-40B4-BE49-F238E27FC236}">
                <a16:creationId xmlns:a16="http://schemas.microsoft.com/office/drawing/2014/main" id="{3BC7E988-5561-63C8-84D7-8F24353CAF6D}"/>
              </a:ext>
            </a:extLst>
          </p:cNvPr>
          <p:cNvCxnSpPr>
            <a:cxnSpLocks/>
          </p:cNvCxnSpPr>
          <p:nvPr userDrawn="1"/>
        </p:nvCxnSpPr>
        <p:spPr>
          <a:xfrm>
            <a:off x="0" y="4232665"/>
            <a:ext cx="9144000" cy="0"/>
          </a:xfrm>
          <a:prstGeom prst="line">
            <a:avLst/>
          </a:prstGeom>
          <a:ln w="114300">
            <a:solidFill>
              <a:srgbClr val="F19E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57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65" name="Fast overskrift">
            <a:extLst>
              <a:ext uri="{FF2B5EF4-FFF2-40B4-BE49-F238E27FC236}">
                <a16:creationId xmlns:a16="http://schemas.microsoft.com/office/drawing/2014/main" id="{09C05D50-8477-4113-8B72-9C373B0FF9F9}"/>
              </a:ext>
            </a:extLst>
          </p:cNvPr>
          <p:cNvSpPr txBox="1"/>
          <p:nvPr userDrawn="1"/>
        </p:nvSpPr>
        <p:spPr>
          <a:xfrm>
            <a:off x="548302" y="448714"/>
            <a:ext cx="8148024" cy="650171"/>
          </a:xfrm>
          <a:prstGeom prst="rect">
            <a:avLst/>
          </a:prstGeom>
          <a:noFill/>
        </p:spPr>
        <p:txBody>
          <a:bodyPr wrap="square" lIns="0" tIns="0" rIns="0" bIns="0" rtlCol="0" anchor="t" anchorCtr="0">
            <a:noAutofit/>
          </a:bodyPr>
          <a:lstStyle/>
          <a:p>
            <a:r>
              <a:rPr lang="en-US" sz="3200" b="0" noProof="1">
                <a:solidFill>
                  <a:schemeClr val="tx1"/>
                </a:solidFill>
                <a:latin typeface="Arial" panose="020B0604020202020204" pitchFamily="34" charset="0"/>
                <a:cs typeface="Arial" panose="020B0604020202020204" pitchFamily="34" charset="0"/>
              </a:rPr>
              <a:t>TIPS &amp; TRICKS - YOUR USER GUIDE</a:t>
            </a:r>
          </a:p>
        </p:txBody>
      </p:sp>
      <p:sp>
        <p:nvSpPr>
          <p:cNvPr id="17" name="Text Box 3">
            <a:extLst>
              <a:ext uri="{FF2B5EF4-FFF2-40B4-BE49-F238E27FC236}">
                <a16:creationId xmlns:a16="http://schemas.microsoft.com/office/drawing/2014/main" id="{FEFF1989-A516-441B-B8F4-0E5F0DFA9B5F}"/>
              </a:ext>
            </a:extLst>
          </p:cNvPr>
          <p:cNvSpPr txBox="1">
            <a:spLocks noChangeArrowheads="1"/>
          </p:cNvSpPr>
          <p:nvPr userDrawn="1"/>
        </p:nvSpPr>
        <p:spPr bwMode="auto">
          <a:xfrm>
            <a:off x="3155790" y="1248399"/>
            <a:ext cx="1718585"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400" dirty="0">
                <a:solidFill>
                  <a:srgbClr val="5F5F5F"/>
                </a:solidFill>
                <a:latin typeface="Arial" panose="020B0604020202020204" pitchFamily="34" charset="0"/>
                <a:cs typeface="Arial" panose="020B0604020202020204" pitchFamily="34" charset="0"/>
              </a:rPr>
              <a:t>PICTURES</a:t>
            </a:r>
            <a:br>
              <a:rPr lang="en-US" sz="900" dirty="0">
                <a:solidFill>
                  <a:srgbClr val="5F5F5F"/>
                </a:solidFill>
                <a:latin typeface="Arial" panose="020B0604020202020204" pitchFamily="34" charset="0"/>
                <a:cs typeface="Arial" panose="020B0604020202020204" pitchFamily="34" charset="0"/>
              </a:rPr>
            </a:br>
            <a:r>
              <a:rPr lang="en-US" sz="900" b="1" noProof="1">
                <a:solidFill>
                  <a:srgbClr val="5F5F5F"/>
                </a:solidFill>
                <a:latin typeface="Arial" panose="020B0604020202020204" pitchFamily="34" charset="0"/>
                <a:cs typeface="Arial" panose="020B0604020202020204" pitchFamily="34" charset="0"/>
              </a:rPr>
              <a:t>Insert corporate picture from Templafy</a:t>
            </a:r>
            <a:endParaRPr lang="en-US" altLang="da-DK" sz="900" b="0" noProof="1">
              <a:solidFill>
                <a:srgbClr val="5F5F5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noProof="1">
                <a:solidFill>
                  <a:srgbClr val="5F5F5F"/>
                </a:solidFill>
                <a:latin typeface="Arial" panose="020B0604020202020204" pitchFamily="34" charset="0"/>
                <a:cs typeface="Arial" panose="020B0604020202020204" pitchFamily="34" charset="0"/>
              </a:rPr>
              <a:t>1.</a:t>
            </a:r>
            <a:r>
              <a:rPr lang="en-US" altLang="da-DK" sz="800" b="0" noProof="1">
                <a:solidFill>
                  <a:srgbClr val="5F5F5F"/>
                </a:solidFill>
                <a:latin typeface="Arial" panose="020B0604020202020204" pitchFamily="34" charset="0"/>
                <a:cs typeface="Arial" panose="020B0604020202020204" pitchFamily="34" charset="0"/>
              </a:rPr>
              <a:t> Click the blue </a:t>
            </a:r>
            <a:r>
              <a:rPr lang="en-US" altLang="da-DK" sz="800" b="1" baseline="0" noProof="1">
                <a:solidFill>
                  <a:srgbClr val="5F5F5F"/>
                </a:solidFill>
                <a:latin typeface="Arial" panose="020B0604020202020204" pitchFamily="34" charset="0"/>
                <a:cs typeface="Arial" panose="020B0604020202020204" pitchFamily="34" charset="0"/>
              </a:rPr>
              <a:t>Templafy </a:t>
            </a:r>
            <a:r>
              <a:rPr lang="en-US" altLang="da-DK" sz="800" b="0" baseline="0" noProof="1">
                <a:solidFill>
                  <a:srgbClr val="5F5F5F"/>
                </a:solidFill>
                <a:latin typeface="Arial" panose="020B0604020202020204" pitchFamily="34" charset="0"/>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baseline="0" noProof="1">
                <a:solidFill>
                  <a:srgbClr val="5F5F5F"/>
                </a:solidFill>
                <a:latin typeface="Arial" panose="020B0604020202020204" pitchFamily="34" charset="0"/>
                <a:cs typeface="Arial" panose="020B0604020202020204" pitchFamily="34" charset="0"/>
              </a:rPr>
              <a:t>2. </a:t>
            </a:r>
            <a:r>
              <a:rPr lang="en-US" altLang="da-DK" sz="800" b="0" baseline="0" noProof="1">
                <a:solidFill>
                  <a:srgbClr val="5F5F5F"/>
                </a:solidFill>
                <a:latin typeface="Arial" panose="020B0604020202020204" pitchFamily="34" charset="0"/>
                <a:cs typeface="Arial" panose="020B0604020202020204" pitchFamily="34" charset="0"/>
              </a:rPr>
              <a:t>In the dropdown, click </a:t>
            </a:r>
            <a:r>
              <a:rPr lang="en-US" altLang="da-DK" sz="800" b="1" baseline="0" noProof="1">
                <a:solidFill>
                  <a:srgbClr val="5F5F5F"/>
                </a:solidFill>
                <a:latin typeface="Arial" panose="020B0604020202020204" pitchFamily="34" charset="0"/>
                <a:cs typeface="Arial" panose="020B0604020202020204" pitchFamily="34" charset="0"/>
              </a:rPr>
              <a:t>Images</a:t>
            </a:r>
            <a:r>
              <a:rPr lang="en-US" altLang="da-DK" sz="800" b="0" baseline="0" noProof="1">
                <a:solidFill>
                  <a:srgbClr val="5F5F5F"/>
                </a:solidFill>
                <a:latin typeface="Arial" panose="020B0604020202020204" pitchFamily="34" charset="0"/>
                <a:cs typeface="Arial" panose="020B0604020202020204" pitchFamily="34" charset="0"/>
              </a:rPr>
              <a:t>, </a:t>
            </a:r>
            <a:br>
              <a:rPr lang="en-US" altLang="da-DK" sz="800" b="0" baseline="0" noProof="1">
                <a:solidFill>
                  <a:srgbClr val="5F5F5F"/>
                </a:solidFill>
                <a:latin typeface="Arial" panose="020B0604020202020204" pitchFamily="34" charset="0"/>
                <a:cs typeface="Arial" panose="020B0604020202020204" pitchFamily="34" charset="0"/>
              </a:rPr>
            </a:br>
            <a:r>
              <a:rPr lang="en-US" altLang="da-DK" sz="800" b="0" baseline="0" noProof="1">
                <a:solidFill>
                  <a:srgbClr val="5F5F5F"/>
                </a:solidFill>
                <a:latin typeface="Arial" panose="020B0604020202020204" pitchFamily="34" charset="0"/>
                <a:cs typeface="Arial" panose="020B0604020202020204" pitchFamily="34" charset="0"/>
              </a:rPr>
              <a:t>or click the </a:t>
            </a:r>
            <a:r>
              <a:rPr lang="en-US" altLang="da-DK" sz="800" b="1" baseline="0" noProof="1">
                <a:solidFill>
                  <a:srgbClr val="5F5F5F"/>
                </a:solidFill>
                <a:latin typeface="Arial" panose="020B0604020202020204" pitchFamily="34" charset="0"/>
                <a:cs typeface="Arial" panose="020B0604020202020204" pitchFamily="34" charset="0"/>
              </a:rPr>
              <a:t>Images </a:t>
            </a:r>
            <a:r>
              <a:rPr lang="en-US" altLang="da-DK" sz="800" b="0" i="0" baseline="0" noProof="1">
                <a:solidFill>
                  <a:srgbClr val="5F5F5F"/>
                </a:solidFill>
                <a:latin typeface="Arial" panose="020B0604020202020204" pitchFamily="34" charset="0"/>
                <a:cs typeface="Arial" panose="020B0604020202020204" pitchFamily="34" charset="0"/>
              </a:rPr>
              <a:t>button</a:t>
            </a:r>
            <a:r>
              <a:rPr lang="en-US" altLang="da-DK" sz="800" b="0" baseline="0" noProof="1">
                <a:solidFill>
                  <a:srgbClr val="5F5F5F"/>
                </a:solidFill>
                <a:latin typeface="Arial" panose="020B0604020202020204" pitchFamily="34" charset="0"/>
                <a:cs typeface="Arial" panose="020B0604020202020204" pitchFamily="34" charset="0"/>
              </a:rPr>
              <a:t> in the Templafy pane on the right side of the screen</a:t>
            </a:r>
            <a:endParaRPr lang="en-US" altLang="da-DK" sz="800" noProof="1">
              <a:solidFill>
                <a:srgbClr val="5F5F5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800" b="0" baseline="0" noProof="1">
              <a:solidFill>
                <a:srgbClr val="5F5F5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baseline="0" noProof="1">
                <a:solidFill>
                  <a:srgbClr val="5F5F5F"/>
                </a:solidFill>
                <a:latin typeface="Arial" panose="020B0604020202020204" pitchFamily="34" charset="0"/>
                <a:cs typeface="Arial" panose="020B0604020202020204" pitchFamily="34" charset="0"/>
              </a:rPr>
              <a:t>Insert picture</a:t>
            </a:r>
          </a:p>
          <a:p>
            <a:pPr eaLnBrk="1" hangingPunct="1">
              <a:spcAft>
                <a:spcPts val="600"/>
              </a:spcAft>
              <a:defRPr/>
            </a:pPr>
            <a:r>
              <a:rPr lang="en-US" altLang="da-DK" sz="800" b="0" noProof="1">
                <a:solidFill>
                  <a:srgbClr val="5F5F5F"/>
                </a:solidFill>
                <a:latin typeface="Arial" panose="020B0604020202020204" pitchFamily="34" charset="0"/>
                <a:cs typeface="Arial" panose="020B0604020202020204" pitchFamily="34" charset="0"/>
              </a:rPr>
              <a:t>On slides with pictureplaceholder, click on the icon and choose </a:t>
            </a:r>
            <a:r>
              <a:rPr lang="en-US" altLang="da-DK" sz="800" b="1" noProof="1">
                <a:solidFill>
                  <a:srgbClr val="5F5F5F"/>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US" sz="800" b="1" noProof="1">
                <a:solidFill>
                  <a:srgbClr val="5F5F5F"/>
                </a:solidFill>
                <a:latin typeface="Arial" panose="020B0604020202020204" pitchFamily="34" charset="0"/>
                <a:cs typeface="Arial" panose="020B0604020202020204" pitchFamily="34" charset="0"/>
              </a:rPr>
              <a:t>Crop picture</a:t>
            </a:r>
          </a:p>
          <a:p>
            <a:pPr eaLnBrk="1" hangingPunct="1">
              <a:spcAft>
                <a:spcPts val="600"/>
              </a:spcAft>
              <a:defRPr/>
            </a:pPr>
            <a:r>
              <a:rPr lang="en-US" altLang="da-DK" sz="800" b="1" noProof="1">
                <a:solidFill>
                  <a:srgbClr val="5F5F5F"/>
                </a:solidFill>
                <a:latin typeface="Arial" panose="020B0604020202020204" pitchFamily="34" charset="0"/>
                <a:cs typeface="Arial" panose="020B0604020202020204" pitchFamily="34" charset="0"/>
              </a:rPr>
              <a:t>1. </a:t>
            </a:r>
            <a:r>
              <a:rPr lang="en-US" altLang="da-DK" sz="800" b="0" noProof="1">
                <a:solidFill>
                  <a:srgbClr val="5F5F5F"/>
                </a:solidFill>
                <a:latin typeface="Arial" panose="020B0604020202020204" pitchFamily="34" charset="0"/>
                <a:cs typeface="Arial" panose="020B0604020202020204" pitchFamily="34" charset="0"/>
              </a:rPr>
              <a:t>Click </a:t>
            </a:r>
            <a:r>
              <a:rPr lang="en-US" altLang="da-DK" sz="800" b="1" noProof="1">
                <a:solidFill>
                  <a:srgbClr val="5F5F5F"/>
                </a:solidFill>
                <a:latin typeface="Arial" panose="020B0604020202020204" pitchFamily="34" charset="0"/>
                <a:cs typeface="Arial" panose="020B0604020202020204" pitchFamily="34" charset="0"/>
              </a:rPr>
              <a:t>Crop</a:t>
            </a:r>
            <a:r>
              <a:rPr lang="en-US" altLang="da-DK" sz="800" b="0" noProof="1">
                <a:solidFill>
                  <a:srgbClr val="5F5F5F"/>
                </a:solidFill>
                <a:latin typeface="Arial" panose="020B0604020202020204" pitchFamily="34" charset="0"/>
                <a:cs typeface="Arial" panose="020B0604020202020204" pitchFamily="34" charset="0"/>
              </a:rPr>
              <a:t> to change size or </a:t>
            </a:r>
            <a:br>
              <a:rPr lang="en-US" altLang="da-DK" sz="800" b="0" noProof="1">
                <a:solidFill>
                  <a:srgbClr val="5F5F5F"/>
                </a:solidFill>
                <a:latin typeface="Arial" panose="020B0604020202020204" pitchFamily="34" charset="0"/>
                <a:cs typeface="Arial" panose="020B0604020202020204" pitchFamily="34" charset="0"/>
              </a:rPr>
            </a:br>
            <a:r>
              <a:rPr lang="en-US" altLang="da-DK" sz="800" b="0" noProof="1">
                <a:solidFill>
                  <a:srgbClr val="5F5F5F"/>
                </a:solidFill>
                <a:latin typeface="Arial" panose="020B0604020202020204" pitchFamily="34" charset="0"/>
                <a:cs typeface="Arial" panose="020B0604020202020204" pitchFamily="34" charset="0"/>
              </a:rPr>
              <a:t>focus of the picture</a:t>
            </a:r>
          </a:p>
          <a:p>
            <a:pPr eaLnBrk="1" hangingPunct="1">
              <a:spcAft>
                <a:spcPts val="600"/>
              </a:spcAft>
              <a:defRPr/>
            </a:pPr>
            <a:r>
              <a:rPr lang="en-US" altLang="da-DK" sz="800" b="1" noProof="1">
                <a:solidFill>
                  <a:srgbClr val="5F5F5F"/>
                </a:solidFill>
                <a:latin typeface="Arial" panose="020B0604020202020204" pitchFamily="34" charset="0"/>
                <a:cs typeface="Arial" panose="020B0604020202020204" pitchFamily="34" charset="0"/>
              </a:rPr>
              <a:t>2. </a:t>
            </a:r>
            <a:r>
              <a:rPr lang="en-US" altLang="da-DK" sz="800" b="0" noProof="1">
                <a:solidFill>
                  <a:srgbClr val="5F5F5F"/>
                </a:solidFill>
                <a:latin typeface="Arial" panose="020B0604020202020204" pitchFamily="34" charset="0"/>
                <a:cs typeface="Arial" panose="020B0604020202020204" pitchFamily="34" charset="0"/>
              </a:rPr>
              <a:t>If you want to scale the picture, </a:t>
            </a:r>
            <a:br>
              <a:rPr lang="en-US" altLang="da-DK" sz="800" b="0" noProof="1">
                <a:solidFill>
                  <a:srgbClr val="5F5F5F"/>
                </a:solidFill>
                <a:latin typeface="Arial" panose="020B0604020202020204" pitchFamily="34" charset="0"/>
                <a:cs typeface="Arial" panose="020B0604020202020204" pitchFamily="34" charset="0"/>
              </a:rPr>
            </a:br>
            <a:r>
              <a:rPr lang="en-US" altLang="da-DK" sz="800" b="0" noProof="1">
                <a:solidFill>
                  <a:srgbClr val="5F5F5F"/>
                </a:solidFill>
                <a:latin typeface="Arial" panose="020B0604020202020204" pitchFamily="34" charset="0"/>
                <a:cs typeface="Arial" panose="020B0604020202020204" pitchFamily="34" charset="0"/>
              </a:rPr>
              <a:t>hold </a:t>
            </a:r>
            <a:r>
              <a:rPr lang="en-US" altLang="da-DK" sz="800" b="1" noProof="1">
                <a:solidFill>
                  <a:srgbClr val="5F5F5F"/>
                </a:solidFill>
                <a:latin typeface="Arial" panose="020B0604020202020204" pitchFamily="34" charset="0"/>
                <a:cs typeface="Arial" panose="020B0604020202020204" pitchFamily="34" charset="0"/>
              </a:rPr>
              <a:t>SHIFT</a:t>
            </a:r>
            <a:r>
              <a:rPr lang="en-US" altLang="da-DK" sz="800" b="0" noProof="1">
                <a:solidFill>
                  <a:srgbClr val="5F5F5F"/>
                </a:solidFill>
                <a:latin typeface="Arial" panose="020B0604020202020204" pitchFamily="34" charset="0"/>
                <a:cs typeface="Arial" panose="020B0604020202020204" pitchFamily="34" charset="0"/>
              </a:rPr>
              <a:t>-key down while </a:t>
            </a:r>
            <a:br>
              <a:rPr lang="en-US" altLang="da-DK" sz="800" b="0" noProof="1">
                <a:solidFill>
                  <a:srgbClr val="5F5F5F"/>
                </a:solidFill>
                <a:latin typeface="Arial" panose="020B0604020202020204" pitchFamily="34" charset="0"/>
                <a:cs typeface="Arial" panose="020B0604020202020204" pitchFamily="34" charset="0"/>
              </a:rPr>
            </a:br>
            <a:r>
              <a:rPr lang="en-US" altLang="da-DK" sz="800" b="0" noProof="1">
                <a:solidFill>
                  <a:srgbClr val="5F5F5F"/>
                </a:solidFill>
                <a:latin typeface="Arial" panose="020B0604020202020204" pitchFamily="34" charset="0"/>
                <a:cs typeface="Arial" panose="020B0604020202020204" pitchFamily="34" charset="0"/>
              </a:rPr>
              <a:t>dragging the corners of the picture</a:t>
            </a:r>
            <a:br>
              <a:rPr lang="en-US" altLang="da-DK" sz="800" b="0" noProof="1">
                <a:solidFill>
                  <a:srgbClr val="5F5F5F"/>
                </a:solidFill>
                <a:latin typeface="Arial" panose="020B0604020202020204" pitchFamily="34" charset="0"/>
                <a:cs typeface="Arial" panose="020B0604020202020204" pitchFamily="34" charset="0"/>
              </a:rPr>
            </a:br>
            <a:endParaRPr lang="en-US" altLang="da-DK" sz="800" b="0" noProof="1">
              <a:solidFill>
                <a:srgbClr val="5F5F5F"/>
              </a:solidFill>
              <a:latin typeface="Arial" panose="020B0604020202020204" pitchFamily="34" charset="0"/>
              <a:cs typeface="Arial" panose="020B0604020202020204" pitchFamily="34" charset="0"/>
            </a:endParaRPr>
          </a:p>
          <a:p>
            <a:pPr eaLnBrk="1" hangingPunct="1">
              <a:spcAft>
                <a:spcPts val="600"/>
              </a:spcAft>
              <a:defRPr/>
            </a:pPr>
            <a:r>
              <a:rPr lang="en-US" altLang="da-DK" sz="800" b="1" noProof="1">
                <a:solidFill>
                  <a:srgbClr val="5F5F5F"/>
                </a:solidFill>
                <a:latin typeface="Arial" panose="020B0604020202020204" pitchFamily="34" charset="0"/>
                <a:cs typeface="Arial" panose="020B0604020202020204" pitchFamily="34" charset="0"/>
              </a:rPr>
              <a:t>HINT: </a:t>
            </a:r>
            <a:r>
              <a:rPr lang="en-US" altLang="da-DK" sz="800" b="0" noProof="1">
                <a:solidFill>
                  <a:srgbClr val="5F5F5F"/>
                </a:solidFill>
                <a:latin typeface="Arial" panose="020B0604020202020204" pitchFamily="34" charset="0"/>
                <a:cs typeface="Arial" panose="020B0604020202020204" pitchFamily="34" charset="0"/>
              </a:rPr>
              <a:t>If you delete the picture and </a:t>
            </a:r>
            <a:br>
              <a:rPr lang="en-US" altLang="da-DK" sz="800" b="0" noProof="1">
                <a:solidFill>
                  <a:srgbClr val="5F5F5F"/>
                </a:solidFill>
                <a:latin typeface="Arial" panose="020B0604020202020204" pitchFamily="34" charset="0"/>
                <a:cs typeface="Arial" panose="020B0604020202020204" pitchFamily="34" charset="0"/>
              </a:rPr>
            </a:br>
            <a:r>
              <a:rPr lang="en-US" altLang="da-DK" sz="800" b="0" noProof="1">
                <a:solidFill>
                  <a:srgbClr val="5F5F5F"/>
                </a:solidFill>
                <a:latin typeface="Arial" panose="020B0604020202020204" pitchFamily="34" charset="0"/>
                <a:cs typeface="Arial" panose="020B0604020202020204" pitchFamily="34" charset="0"/>
              </a:rPr>
              <a:t>insert a new one, the picture may </a:t>
            </a:r>
            <a:br>
              <a:rPr lang="en-US" altLang="da-DK" sz="800" b="0" noProof="1">
                <a:solidFill>
                  <a:srgbClr val="5F5F5F"/>
                </a:solidFill>
                <a:latin typeface="Arial" panose="020B0604020202020204" pitchFamily="34" charset="0"/>
                <a:cs typeface="Arial" panose="020B0604020202020204" pitchFamily="34" charset="0"/>
              </a:rPr>
            </a:br>
            <a:r>
              <a:rPr lang="en-US" altLang="da-DK" sz="800" b="0" noProof="1">
                <a:solidFill>
                  <a:srgbClr val="5F5F5F"/>
                </a:solidFill>
                <a:latin typeface="Arial" panose="020B0604020202020204" pitchFamily="34" charset="0"/>
                <a:cs typeface="Arial" panose="020B0604020202020204" pitchFamily="34" charset="0"/>
              </a:rPr>
              <a:t>lie in front of the text or graphic.</a:t>
            </a:r>
            <a:br>
              <a:rPr lang="en-US" altLang="da-DK" sz="800" b="0" noProof="1">
                <a:solidFill>
                  <a:srgbClr val="5F5F5F"/>
                </a:solidFill>
                <a:latin typeface="Arial" panose="020B0604020202020204" pitchFamily="34" charset="0"/>
                <a:cs typeface="Arial" panose="020B0604020202020204" pitchFamily="34" charset="0"/>
              </a:rPr>
            </a:br>
            <a:r>
              <a:rPr lang="en-US" altLang="da-DK" sz="800" b="0" noProof="1">
                <a:solidFill>
                  <a:srgbClr val="5F5F5F"/>
                </a:solidFill>
                <a:latin typeface="Arial" panose="020B0604020202020204" pitchFamily="34" charset="0"/>
                <a:cs typeface="Arial" panose="020B0604020202020204" pitchFamily="34" charset="0"/>
              </a:rPr>
              <a:t>If this happens, select the picture, </a:t>
            </a:r>
            <a:br>
              <a:rPr lang="en-US" altLang="da-DK" sz="800" b="0" noProof="1">
                <a:solidFill>
                  <a:srgbClr val="5F5F5F"/>
                </a:solidFill>
                <a:latin typeface="Arial" panose="020B0604020202020204" pitchFamily="34" charset="0"/>
                <a:cs typeface="Arial" panose="020B0604020202020204" pitchFamily="34" charset="0"/>
              </a:rPr>
            </a:br>
            <a:r>
              <a:rPr lang="en-US" altLang="da-DK" sz="800" b="0" noProof="1">
                <a:solidFill>
                  <a:srgbClr val="5F5F5F"/>
                </a:solidFill>
                <a:latin typeface="Arial" panose="020B0604020202020204" pitchFamily="34" charset="0"/>
                <a:cs typeface="Arial" panose="020B0604020202020204" pitchFamily="34" charset="0"/>
              </a:rPr>
              <a:t>right-click and choose </a:t>
            </a:r>
            <a:r>
              <a:rPr lang="en-US" altLang="da-DK" sz="800" b="1" noProof="1">
                <a:solidFill>
                  <a:srgbClr val="5F5F5F"/>
                </a:solidFill>
                <a:latin typeface="Arial" panose="020B0604020202020204" pitchFamily="34" charset="0"/>
                <a:cs typeface="Arial" panose="020B0604020202020204" pitchFamily="34" charset="0"/>
              </a:rPr>
              <a:t>Send to Back</a:t>
            </a:r>
          </a:p>
        </p:txBody>
      </p:sp>
      <p:sp>
        <p:nvSpPr>
          <p:cNvPr id="18" name="Text Box 2">
            <a:extLst>
              <a:ext uri="{FF2B5EF4-FFF2-40B4-BE49-F238E27FC236}">
                <a16:creationId xmlns:a16="http://schemas.microsoft.com/office/drawing/2014/main" id="{57378270-11E4-42FF-9DA1-6CBA8BC5ABFF}"/>
              </a:ext>
            </a:extLst>
          </p:cNvPr>
          <p:cNvSpPr txBox="1">
            <a:spLocks noChangeArrowheads="1"/>
          </p:cNvSpPr>
          <p:nvPr userDrawn="1"/>
        </p:nvSpPr>
        <p:spPr bwMode="auto">
          <a:xfrm>
            <a:off x="550500" y="1254029"/>
            <a:ext cx="1710270"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solidFill>
                  <a:srgbClr val="5F5F5F"/>
                </a:solidFill>
                <a:latin typeface="Arial" panose="020B0604020202020204" pitchFamily="34" charset="0"/>
                <a:cs typeface="Arial" panose="020B0604020202020204" pitchFamily="34" charset="0"/>
              </a:rPr>
              <a:t>TEXT STYLES</a:t>
            </a:r>
            <a:endParaRPr lang="en-US" altLang="da-DK" sz="1400" b="0" noProof="1">
              <a:solidFill>
                <a:srgbClr val="5F5F5F"/>
              </a:solidFill>
              <a:latin typeface="Arial" panose="020B0604020202020204" pitchFamily="34" charset="0"/>
              <a:cs typeface="Arial" panose="020B0604020202020204" pitchFamily="34" charset="0"/>
            </a:endParaRPr>
          </a:p>
          <a:p>
            <a:pPr eaLnBrk="1" hangingPunct="1">
              <a:spcAft>
                <a:spcPts val="600"/>
              </a:spcAft>
              <a:defRPr/>
            </a:pPr>
            <a:r>
              <a:rPr lang="en-US" altLang="da-DK" sz="800" b="0" noProof="1">
                <a:solidFill>
                  <a:srgbClr val="5F5F5F"/>
                </a:solidFill>
                <a:latin typeface="Arial" panose="020B0604020202020204" pitchFamily="34" charset="0"/>
                <a:cs typeface="Arial" panose="020B0604020202020204" pitchFamily="34" charset="0"/>
              </a:rPr>
              <a:t>Use the </a:t>
            </a:r>
            <a:r>
              <a:rPr lang="en-US" altLang="da-DK" sz="800" b="1" noProof="1">
                <a:solidFill>
                  <a:srgbClr val="5F5F5F"/>
                </a:solidFill>
                <a:latin typeface="Arial" panose="020B0604020202020204" pitchFamily="34" charset="0"/>
                <a:cs typeface="Arial" panose="020B0604020202020204" pitchFamily="34" charset="0"/>
              </a:rPr>
              <a:t>TAB</a:t>
            </a:r>
            <a:r>
              <a:rPr lang="en-US" altLang="da-DK" sz="800" b="0" noProof="1">
                <a:solidFill>
                  <a:srgbClr val="5F5F5F"/>
                </a:solidFill>
                <a:latin typeface="Arial" panose="020B0604020202020204" pitchFamily="34" charset="0"/>
                <a:cs typeface="Arial" panose="020B0604020202020204" pitchFamily="34" charset="0"/>
              </a:rPr>
              <a:t>-key</a:t>
            </a:r>
            <a:r>
              <a:rPr lang="en-US" altLang="da-DK" sz="800" b="0" baseline="0" noProof="1">
                <a:solidFill>
                  <a:srgbClr val="5F5F5F"/>
                </a:solidFill>
                <a:latin typeface="Arial" panose="020B0604020202020204" pitchFamily="34" charset="0"/>
                <a:cs typeface="Arial" panose="020B0604020202020204" pitchFamily="34" charset="0"/>
              </a:rPr>
              <a:t> to jump through levels. Click </a:t>
            </a:r>
            <a:r>
              <a:rPr lang="en-US" altLang="da-DK" sz="800" b="1" baseline="0" noProof="1">
                <a:solidFill>
                  <a:srgbClr val="5F5F5F"/>
                </a:solidFill>
                <a:latin typeface="Arial" panose="020B0604020202020204" pitchFamily="34" charset="0"/>
                <a:cs typeface="Arial" panose="020B0604020202020204" pitchFamily="34" charset="0"/>
              </a:rPr>
              <a:t>ENTER</a:t>
            </a:r>
            <a:r>
              <a:rPr lang="en-US" altLang="da-DK" sz="800" b="0" baseline="0" noProof="1">
                <a:solidFill>
                  <a:srgbClr val="5F5F5F"/>
                </a:solidFill>
                <a:latin typeface="Arial" panose="020B0604020202020204" pitchFamily="34" charset="0"/>
                <a:cs typeface="Arial" panose="020B0604020202020204" pitchFamily="34" charset="0"/>
              </a:rPr>
              <a:t>, then </a:t>
            </a:r>
            <a:r>
              <a:rPr lang="en-US" altLang="da-DK" sz="800" b="1" baseline="0" noProof="1">
                <a:solidFill>
                  <a:srgbClr val="5F5F5F"/>
                </a:solidFill>
                <a:latin typeface="Arial" panose="020B0604020202020204" pitchFamily="34" charset="0"/>
                <a:cs typeface="Arial" panose="020B0604020202020204" pitchFamily="34" charset="0"/>
              </a:rPr>
              <a:t>TAB</a:t>
            </a:r>
            <a:r>
              <a:rPr lang="en-US" altLang="da-DK" sz="800" b="0" baseline="0" noProof="1">
                <a:solidFill>
                  <a:srgbClr val="5F5F5F"/>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US" altLang="da-DK" sz="800" b="0" baseline="0" noProof="1">
                <a:solidFill>
                  <a:srgbClr val="5F5F5F"/>
                </a:solidFill>
                <a:latin typeface="Arial" panose="020B0604020202020204" pitchFamily="34" charset="0"/>
                <a:cs typeface="Arial" panose="020B0604020202020204" pitchFamily="34" charset="0"/>
              </a:rPr>
              <a:t>To go back in levels use </a:t>
            </a:r>
            <a:r>
              <a:rPr lang="en-US" altLang="da-DK" sz="800" b="1" baseline="0" noProof="1">
                <a:solidFill>
                  <a:srgbClr val="5F5F5F"/>
                </a:solidFill>
                <a:latin typeface="Arial" panose="020B0604020202020204" pitchFamily="34" charset="0"/>
                <a:cs typeface="Arial" panose="020B0604020202020204" pitchFamily="34" charset="0"/>
              </a:rPr>
              <a:t>SHIFT-TAB</a:t>
            </a:r>
            <a:endParaRPr lang="en-US" sz="800" b="1" noProof="1">
              <a:solidFill>
                <a:srgbClr val="5F5F5F"/>
              </a:solidFill>
              <a:latin typeface="Arial" panose="020B0604020202020204" pitchFamily="34" charset="0"/>
              <a:cs typeface="Arial" panose="020B0604020202020204" pitchFamily="34" charset="0"/>
            </a:endParaRPr>
          </a:p>
          <a:p>
            <a:pPr eaLnBrk="1" hangingPunct="1">
              <a:spcAft>
                <a:spcPts val="600"/>
              </a:spcAft>
              <a:defRPr/>
            </a:pPr>
            <a:r>
              <a:rPr lang="en-US" sz="800" noProof="1">
                <a:solidFill>
                  <a:srgbClr val="5F5F5F"/>
                </a:solidFill>
                <a:latin typeface="Arial" panose="020B0604020202020204" pitchFamily="34" charset="0"/>
                <a:cs typeface="Arial" panose="020B0604020202020204" pitchFamily="34" charset="0"/>
              </a:rPr>
              <a:t>Alternatively, </a:t>
            </a:r>
            <a:r>
              <a:rPr lang="en-US" sz="800" b="1" noProof="1">
                <a:solidFill>
                  <a:srgbClr val="5F5F5F"/>
                </a:solidFill>
                <a:latin typeface="Arial" panose="020B0604020202020204" pitchFamily="34" charset="0"/>
                <a:cs typeface="Arial" panose="020B0604020202020204" pitchFamily="34" charset="0"/>
              </a:rPr>
              <a:t>Increase</a:t>
            </a:r>
            <a:r>
              <a:rPr lang="en-US" sz="800" baseline="0" noProof="1">
                <a:solidFill>
                  <a:srgbClr val="5F5F5F"/>
                </a:solidFill>
                <a:latin typeface="Arial" panose="020B0604020202020204" pitchFamily="34" charset="0"/>
                <a:cs typeface="Arial" panose="020B0604020202020204" pitchFamily="34" charset="0"/>
              </a:rPr>
              <a:t> and </a:t>
            </a:r>
            <a:r>
              <a:rPr lang="en-US" sz="800" b="1" baseline="0" noProof="1">
                <a:solidFill>
                  <a:srgbClr val="5F5F5F"/>
                </a:solidFill>
                <a:latin typeface="Arial" panose="020B0604020202020204" pitchFamily="34" charset="0"/>
                <a:cs typeface="Arial" panose="020B0604020202020204" pitchFamily="34" charset="0"/>
              </a:rPr>
              <a:t>Decrease </a:t>
            </a:r>
            <a:r>
              <a:rPr lang="en-US" sz="800" baseline="0" noProof="1">
                <a:solidFill>
                  <a:srgbClr val="5F5F5F"/>
                </a:solidFill>
                <a:latin typeface="Arial" panose="020B0604020202020204" pitchFamily="34" charset="0"/>
                <a:cs typeface="Arial" panose="020B0604020202020204" pitchFamily="34" charset="0"/>
              </a:rPr>
              <a:t>list level can be used</a:t>
            </a:r>
          </a:p>
          <a:p>
            <a:pPr eaLnBrk="1" hangingPunct="1">
              <a:spcAft>
                <a:spcPts val="600"/>
              </a:spcAft>
              <a:defRPr/>
            </a:pPr>
            <a:endParaRPr lang="en-US" sz="800" baseline="0" noProof="1">
              <a:solidFill>
                <a:srgbClr val="5F5F5F"/>
              </a:solidFill>
              <a:latin typeface="Arial" panose="020B0604020202020204" pitchFamily="34" charset="0"/>
              <a:cs typeface="Arial" panose="020B0604020202020204" pitchFamily="34" charset="0"/>
            </a:endParaRPr>
          </a:p>
          <a:p>
            <a:pPr eaLnBrk="1" hangingPunct="1">
              <a:spcAft>
                <a:spcPts val="600"/>
              </a:spcAft>
              <a:defRPr/>
            </a:pPr>
            <a:r>
              <a:rPr lang="en-US" altLang="da-DK" sz="800" b="1" noProof="1">
                <a:solidFill>
                  <a:srgbClr val="5F5F5F"/>
                </a:solidFill>
                <a:latin typeface="Arial" panose="020B0604020202020204" pitchFamily="34" charset="0"/>
                <a:cs typeface="Arial" panose="020B0604020202020204" pitchFamily="34" charset="0"/>
              </a:rPr>
              <a:t>HINT: </a:t>
            </a:r>
            <a:r>
              <a:rPr lang="en-US" sz="800" b="1" noProof="1">
                <a:solidFill>
                  <a:srgbClr val="5F5F5F"/>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0" noProof="1">
                <a:solidFill>
                  <a:srgbClr val="5F5F5F"/>
                </a:solidFill>
                <a:latin typeface="Arial" panose="020B0604020202020204" pitchFamily="34" charset="0"/>
                <a:cs typeface="Arial" panose="020B0604020202020204" pitchFamily="34" charset="0"/>
              </a:rPr>
              <a:t>Delete bullet for regular text.</a:t>
            </a:r>
            <a:br>
              <a:rPr lang="en-US" altLang="da-DK" sz="800" b="0" noProof="1">
                <a:solidFill>
                  <a:srgbClr val="5F5F5F"/>
                </a:solidFill>
                <a:latin typeface="Arial" panose="020B0604020202020204" pitchFamily="34" charset="0"/>
                <a:cs typeface="Arial" panose="020B0604020202020204" pitchFamily="34" charset="0"/>
              </a:rPr>
            </a:br>
            <a:r>
              <a:rPr lang="en-US" altLang="da-DK" sz="800" b="0" noProof="1">
                <a:solidFill>
                  <a:srgbClr val="5F5F5F"/>
                </a:solidFill>
                <a:latin typeface="Arial" panose="020B0604020202020204" pitchFamily="34" charset="0"/>
                <a:cs typeface="Arial" panose="020B0604020202020204" pitchFamily="34" charset="0"/>
              </a:rPr>
              <a:t>Click on the bullet button to reaply 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rgbClr val="5F5F5F"/>
                </a:solidFill>
                <a:latin typeface="Arial" panose="020B0604020202020204" pitchFamily="34" charset="0"/>
                <a:cs typeface="Arial" panose="020B0604020202020204" pitchFamily="34" charset="0"/>
              </a:rPr>
            </a:br>
            <a:r>
              <a:rPr lang="en-US" sz="1400" dirty="0">
                <a:solidFill>
                  <a:srgbClr val="5F5F5F"/>
                </a:solidFill>
                <a:latin typeface="Arial" panose="020B0604020202020204" pitchFamily="34" charset="0"/>
                <a:cs typeface="Arial" panose="020B0604020202020204" pitchFamily="34" charset="0"/>
              </a:rPr>
              <a:t>SLIDES &amp; LAYOUTS</a:t>
            </a:r>
            <a:br>
              <a:rPr lang="en-US" altLang="da-DK" sz="900" b="1" noProof="1">
                <a:solidFill>
                  <a:srgbClr val="5F5F5F"/>
                </a:solidFill>
                <a:latin typeface="Arial" panose="020B0604020202020204" pitchFamily="34" charset="0"/>
                <a:cs typeface="Arial" panose="020B0604020202020204" pitchFamily="34" charset="0"/>
              </a:rPr>
            </a:br>
            <a:br>
              <a:rPr lang="en-US" altLang="da-DK" sz="900" b="1" noProof="1">
                <a:solidFill>
                  <a:srgbClr val="5F5F5F"/>
                </a:solidFill>
                <a:latin typeface="Arial" panose="020B0604020202020204" pitchFamily="34" charset="0"/>
                <a:cs typeface="Arial" panose="020B0604020202020204" pitchFamily="34" charset="0"/>
              </a:rPr>
            </a:br>
            <a:r>
              <a:rPr lang="en-US" altLang="da-DK" sz="800" b="0" noProof="1">
                <a:solidFill>
                  <a:srgbClr val="5F5F5F"/>
                </a:solidFill>
                <a:latin typeface="Arial" panose="020B0604020202020204" pitchFamily="34" charset="0"/>
                <a:cs typeface="Arial" panose="020B0604020202020204" pitchFamily="34" charset="0"/>
              </a:rPr>
              <a:t>Click on the menu </a:t>
            </a:r>
            <a:r>
              <a:rPr lang="en-US" altLang="da-DK" sz="800" b="1" noProof="1">
                <a:solidFill>
                  <a:srgbClr val="5F5F5F"/>
                </a:solidFill>
                <a:latin typeface="Arial" panose="020B0604020202020204" pitchFamily="34" charset="0"/>
                <a:cs typeface="Arial" panose="020B0604020202020204" pitchFamily="34" charset="0"/>
              </a:rPr>
              <a:t>New Slide </a:t>
            </a:r>
            <a:r>
              <a:rPr lang="en-US" altLang="da-DK" sz="800" b="0" noProof="1">
                <a:solidFill>
                  <a:srgbClr val="5F5F5F"/>
                </a:solidFill>
                <a:latin typeface="Arial" panose="020B0604020202020204" pitchFamily="34" charset="0"/>
                <a:cs typeface="Arial" panose="020B0604020202020204" pitchFamily="34" charset="0"/>
              </a:rPr>
              <a:t>in the </a:t>
            </a:r>
            <a:r>
              <a:rPr lang="en-US" altLang="da-DK" sz="800" b="1" noProof="1">
                <a:solidFill>
                  <a:srgbClr val="5F5F5F"/>
                </a:solidFill>
                <a:latin typeface="Arial" panose="020B0604020202020204" pitchFamily="34" charset="0"/>
                <a:cs typeface="Arial" panose="020B0604020202020204" pitchFamily="34" charset="0"/>
              </a:rPr>
              <a:t>Home</a:t>
            </a:r>
            <a:r>
              <a:rPr lang="en-US" altLang="da-DK" sz="800" b="0" noProof="1">
                <a:solidFill>
                  <a:srgbClr val="5F5F5F"/>
                </a:solidFill>
                <a:latin typeface="Arial" panose="020B0604020202020204" pitchFamily="34" charset="0"/>
                <a:cs typeface="Arial" panose="020B0604020202020204" pitchFamily="34" charset="0"/>
              </a:rPr>
              <a:t> tab to insert a new slide</a:t>
            </a:r>
            <a:br>
              <a:rPr lang="en-US" altLang="da-DK" sz="800" b="0" noProof="1">
                <a:solidFill>
                  <a:srgbClr val="5F5F5F"/>
                </a:solidFill>
                <a:latin typeface="Arial" panose="020B0604020202020204" pitchFamily="34" charset="0"/>
                <a:cs typeface="Arial" panose="020B0604020202020204" pitchFamily="34" charset="0"/>
              </a:rPr>
            </a:br>
            <a:br>
              <a:rPr lang="en-US" altLang="da-DK" sz="800" b="0" noProof="1">
                <a:solidFill>
                  <a:srgbClr val="5F5F5F"/>
                </a:solidFill>
                <a:latin typeface="Arial" panose="020B0604020202020204" pitchFamily="34" charset="0"/>
                <a:cs typeface="Arial" panose="020B0604020202020204" pitchFamily="34" charset="0"/>
              </a:rPr>
            </a:br>
            <a:r>
              <a:rPr lang="en-US" altLang="da-DK" sz="800" b="1" noProof="1">
                <a:solidFill>
                  <a:srgbClr val="5F5F5F"/>
                </a:solidFill>
                <a:latin typeface="Arial" panose="020B0604020202020204" pitchFamily="34" charset="0"/>
                <a:cs typeface="Arial" panose="020B0604020202020204" pitchFamily="34" charset="0"/>
              </a:rPr>
              <a:t>Change layout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dirty="0">
                <a:solidFill>
                  <a:srgbClr val="5F5F5F"/>
                </a:solidFill>
                <a:latin typeface="Arial" panose="020B0604020202020204" pitchFamily="34" charset="0"/>
                <a:ea typeface="Times New Roman" panose="02020603050405020304" pitchFamily="18" charset="0"/>
                <a:cs typeface="Arial" panose="020B0604020202020204" pitchFamily="34" charset="0"/>
              </a:rPr>
              <a:t>Click on the arrow next to </a:t>
            </a:r>
            <a:r>
              <a:rPr lang="en-US" sz="800" b="1" dirty="0">
                <a:solidFill>
                  <a:srgbClr val="5F5F5F"/>
                </a:solidFill>
                <a:latin typeface="Arial" panose="020B0604020202020204" pitchFamily="34" charset="0"/>
                <a:ea typeface="Times New Roman" panose="02020603050405020304" pitchFamily="18" charset="0"/>
                <a:cs typeface="Arial" panose="020B0604020202020204" pitchFamily="34" charset="0"/>
              </a:rPr>
              <a:t>Layout</a:t>
            </a:r>
            <a:br>
              <a:rPr lang="en-US" sz="800" b="1" dirty="0">
                <a:solidFill>
                  <a:srgbClr val="5F5F5F"/>
                </a:solidFill>
                <a:latin typeface="Arial" panose="020B0604020202020204" pitchFamily="34" charset="0"/>
                <a:ea typeface="Times New Roman" panose="02020603050405020304" pitchFamily="18" charset="0"/>
                <a:cs typeface="Arial" panose="020B0604020202020204" pitchFamily="34" charset="0"/>
              </a:rPr>
            </a:br>
            <a:r>
              <a:rPr lang="en-US" sz="800" dirty="0">
                <a:solidFill>
                  <a:srgbClr val="5F5F5F"/>
                </a:solidFill>
                <a:latin typeface="Arial" panose="020B0604020202020204" pitchFamily="34" charset="0"/>
                <a:ea typeface="Times New Roman" panose="02020603050405020304" pitchFamily="18" charset="0"/>
                <a:cs typeface="Arial" panose="020B0604020202020204" pitchFamily="34" charset="0"/>
              </a:rPr>
              <a:t>to view a dropdown menu of possible slide layouts</a:t>
            </a:r>
            <a:br>
              <a:rPr lang="en-US" altLang="da-DK" sz="800" b="0" baseline="0" noProof="1">
                <a:solidFill>
                  <a:srgbClr val="5F5F5F"/>
                </a:solidFill>
                <a:latin typeface="Arial" panose="020B0604020202020204" pitchFamily="34" charset="0"/>
                <a:cs typeface="Arial" panose="020B0604020202020204" pitchFamily="34" charset="0"/>
              </a:rPr>
            </a:br>
            <a:br>
              <a:rPr lang="en-US" altLang="da-DK" sz="800" b="0" baseline="0" noProof="1">
                <a:solidFill>
                  <a:srgbClr val="5F5F5F"/>
                </a:solidFill>
                <a:latin typeface="Arial" panose="020B0604020202020204" pitchFamily="34" charset="0"/>
                <a:cs typeface="Arial" panose="020B0604020202020204" pitchFamily="34" charset="0"/>
              </a:rPr>
            </a:br>
            <a:r>
              <a:rPr lang="en-US" sz="800" b="1" noProof="1">
                <a:solidFill>
                  <a:srgbClr val="5F5F5F"/>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800" noProof="1">
                <a:solidFill>
                  <a:srgbClr val="5F5F5F"/>
                </a:solidFill>
                <a:latin typeface="Arial" panose="020B0604020202020204" pitchFamily="34" charset="0"/>
                <a:cs typeface="Arial" panose="020B0604020202020204" pitchFamily="34" charset="0"/>
              </a:rPr>
              <a:t>Click the </a:t>
            </a:r>
            <a:r>
              <a:rPr lang="en-US" altLang="da-DK" sz="800" b="1" baseline="0" noProof="1">
                <a:solidFill>
                  <a:srgbClr val="5F5F5F"/>
                </a:solidFill>
                <a:latin typeface="Arial" panose="020B0604020202020204" pitchFamily="34" charset="0"/>
                <a:cs typeface="Arial" panose="020B0604020202020204" pitchFamily="34" charset="0"/>
              </a:rPr>
              <a:t>Reset </a:t>
            </a:r>
            <a:r>
              <a:rPr lang="en-US" altLang="da-DK" sz="800" noProof="1">
                <a:solidFill>
                  <a:srgbClr val="5F5F5F"/>
                </a:solidFill>
                <a:latin typeface="Arial" panose="020B0604020202020204" pitchFamily="34" charset="0"/>
                <a:cs typeface="Arial" panose="020B0604020202020204" pitchFamily="34" charset="0"/>
              </a:rPr>
              <a:t>menu to reset position, size</a:t>
            </a:r>
            <a:r>
              <a:rPr lang="en-US" altLang="da-DK" sz="800" baseline="0" noProof="1">
                <a:solidFill>
                  <a:srgbClr val="5F5F5F"/>
                </a:solidFill>
                <a:latin typeface="Arial" panose="020B0604020202020204" pitchFamily="34" charset="0"/>
                <a:cs typeface="Arial" panose="020B0604020202020204" pitchFamily="34" charset="0"/>
              </a:rPr>
              <a:t> and formatting of the </a:t>
            </a:r>
            <a:br>
              <a:rPr lang="en-US" altLang="da-DK" sz="800" baseline="0" noProof="1">
                <a:solidFill>
                  <a:srgbClr val="5F5F5F"/>
                </a:solidFill>
                <a:latin typeface="Arial" panose="020B0604020202020204" pitchFamily="34" charset="0"/>
                <a:cs typeface="Arial" panose="020B0604020202020204" pitchFamily="34" charset="0"/>
              </a:rPr>
            </a:br>
            <a:r>
              <a:rPr lang="en-US" altLang="da-DK" sz="800" baseline="0" noProof="1">
                <a:solidFill>
                  <a:srgbClr val="5F5F5F"/>
                </a:solidFill>
                <a:latin typeface="Arial" panose="020B0604020202020204" pitchFamily="34" charset="0"/>
                <a:cs typeface="Arial" panose="020B0604020202020204" pitchFamily="34" charset="0"/>
              </a:rPr>
              <a:t>slide placeholders to their default settings</a:t>
            </a:r>
            <a:endParaRPr lang="en-US" altLang="da-DK" sz="800" noProof="1">
              <a:solidFill>
                <a:srgbClr val="5F5F5F"/>
              </a:solidFill>
              <a:latin typeface="Arial" panose="020B0604020202020204" pitchFamily="34" charset="0"/>
              <a:cs typeface="Arial" panose="020B0604020202020204" pitchFamily="34" charset="0"/>
            </a:endParaRPr>
          </a:p>
          <a:p>
            <a:pPr eaLnBrk="1" hangingPunct="1">
              <a:spcAft>
                <a:spcPts val="600"/>
              </a:spcAft>
              <a:defRPr/>
            </a:pPr>
            <a:endParaRPr lang="en-US" altLang="da-DK" sz="900" b="0" noProof="1">
              <a:solidFill>
                <a:srgbClr val="5F5F5F"/>
              </a:solidFill>
              <a:latin typeface="Arial" panose="020B0604020202020204" pitchFamily="34" charset="0"/>
              <a:cs typeface="Arial" panose="020B0604020202020204" pitchFamily="34" charset="0"/>
            </a:endParaRPr>
          </a:p>
        </p:txBody>
      </p:sp>
      <p:sp>
        <p:nvSpPr>
          <p:cNvPr id="19" name="Text Box 4">
            <a:extLst>
              <a:ext uri="{FF2B5EF4-FFF2-40B4-BE49-F238E27FC236}">
                <a16:creationId xmlns:a16="http://schemas.microsoft.com/office/drawing/2014/main" id="{E71C6FE4-B005-45C5-8116-83F39624BC45}"/>
              </a:ext>
            </a:extLst>
          </p:cNvPr>
          <p:cNvSpPr txBox="1">
            <a:spLocks noChangeArrowheads="1"/>
          </p:cNvSpPr>
          <p:nvPr userDrawn="1"/>
        </p:nvSpPr>
        <p:spPr bwMode="auto">
          <a:xfrm>
            <a:off x="6101560" y="1248398"/>
            <a:ext cx="176868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solidFill>
                  <a:srgbClr val="5F5F5F"/>
                </a:solidFill>
                <a:latin typeface="Arial" panose="020B0604020202020204" pitchFamily="34" charset="0"/>
                <a:cs typeface="Arial" panose="020B0604020202020204" pitchFamily="34" charset="0"/>
              </a:rPr>
              <a:t>HEADER &amp; FOOTER</a:t>
            </a:r>
          </a:p>
          <a:p>
            <a:pPr eaLnBrk="1" hangingPunct="1">
              <a:spcAft>
                <a:spcPts val="600"/>
              </a:spcAft>
              <a:defRPr/>
            </a:pPr>
            <a:r>
              <a:rPr lang="en-US" altLang="da-DK" sz="800" b="0" noProof="1">
                <a:solidFill>
                  <a:srgbClr val="5F5F5F"/>
                </a:solidFill>
                <a:latin typeface="Arial" panose="020B0604020202020204" pitchFamily="34" charset="0"/>
                <a:cs typeface="Arial" panose="020B0604020202020204" pitchFamily="34" charset="0"/>
              </a:rPr>
              <a:t>Do this at the very end to apply the changes on all slides</a:t>
            </a:r>
          </a:p>
          <a:p>
            <a:pPr eaLnBrk="1" hangingPunct="1">
              <a:spcAft>
                <a:spcPts val="600"/>
              </a:spcAft>
              <a:defRPr/>
            </a:pPr>
            <a:r>
              <a:rPr lang="en-US" altLang="da-DK" sz="800" b="0" noProof="1">
                <a:solidFill>
                  <a:srgbClr val="5F5F5F"/>
                </a:solidFill>
                <a:latin typeface="Arial" panose="020B0604020202020204" pitchFamily="34" charset="0"/>
                <a:cs typeface="Arial" panose="020B0604020202020204" pitchFamily="34" charset="0"/>
              </a:rPr>
              <a:t>Click on </a:t>
            </a:r>
            <a:r>
              <a:rPr lang="en-US" altLang="da-DK" sz="800" b="1" noProof="1">
                <a:solidFill>
                  <a:srgbClr val="5F5F5F"/>
                </a:solidFill>
                <a:latin typeface="Arial" panose="020B0604020202020204" pitchFamily="34" charset="0"/>
                <a:cs typeface="Arial" panose="020B0604020202020204" pitchFamily="34" charset="0"/>
              </a:rPr>
              <a:t>Header and Footer </a:t>
            </a:r>
            <a:r>
              <a:rPr lang="en-US" altLang="da-DK" sz="800" b="0" noProof="1">
                <a:solidFill>
                  <a:srgbClr val="5F5F5F"/>
                </a:solidFill>
                <a:latin typeface="Arial" panose="020B0604020202020204" pitchFamily="34" charset="0"/>
                <a:cs typeface="Arial" panose="020B0604020202020204" pitchFamily="34" charset="0"/>
              </a:rPr>
              <a:t>in the </a:t>
            </a:r>
            <a:r>
              <a:rPr lang="en-US" altLang="da-DK" sz="800" b="1" noProof="1">
                <a:solidFill>
                  <a:srgbClr val="5F5F5F"/>
                </a:solidFill>
                <a:latin typeface="Arial" panose="020B0604020202020204" pitchFamily="34" charset="0"/>
                <a:cs typeface="Arial" panose="020B0604020202020204" pitchFamily="34" charset="0"/>
              </a:rPr>
              <a:t>Insert</a:t>
            </a:r>
            <a:r>
              <a:rPr lang="en-US" altLang="da-DK" sz="800" b="0" noProof="1">
                <a:solidFill>
                  <a:srgbClr val="5F5F5F"/>
                </a:solidFill>
                <a:latin typeface="Arial" panose="020B0604020202020204" pitchFamily="34" charset="0"/>
                <a:cs typeface="Arial" panose="020B0604020202020204" pitchFamily="34" charset="0"/>
              </a:rPr>
              <a:t> tab (write the desired text)</a:t>
            </a:r>
          </a:p>
          <a:p>
            <a:pPr eaLnBrk="1" hangingPunct="1">
              <a:spcAft>
                <a:spcPts val="600"/>
              </a:spcAft>
              <a:defRPr/>
            </a:pPr>
            <a:r>
              <a:rPr lang="en-US" altLang="da-DK" sz="800" b="0" noProof="1">
                <a:solidFill>
                  <a:srgbClr val="5F5F5F"/>
                </a:solidFill>
                <a:latin typeface="Arial" panose="020B0604020202020204" pitchFamily="34" charset="0"/>
                <a:cs typeface="Arial" panose="020B0604020202020204" pitchFamily="34" charset="0"/>
              </a:rPr>
              <a:t>Click </a:t>
            </a:r>
            <a:r>
              <a:rPr lang="en-US" altLang="da-DK" sz="800" b="1" noProof="1">
                <a:solidFill>
                  <a:srgbClr val="5F5F5F"/>
                </a:solidFill>
                <a:latin typeface="Arial" panose="020B0604020202020204" pitchFamily="34" charset="0"/>
                <a:cs typeface="Arial" panose="020B0604020202020204" pitchFamily="34" charset="0"/>
              </a:rPr>
              <a:t>Apply to All </a:t>
            </a:r>
            <a:r>
              <a:rPr lang="en-US" altLang="da-DK" sz="800" b="0" noProof="1">
                <a:solidFill>
                  <a:srgbClr val="5F5F5F"/>
                </a:solidFill>
                <a:latin typeface="Arial" panose="020B0604020202020204" pitchFamily="34" charset="0"/>
                <a:cs typeface="Arial" panose="020B0604020202020204" pitchFamily="34" charset="0"/>
              </a:rPr>
              <a:t>or </a:t>
            </a:r>
            <a:r>
              <a:rPr lang="en-US" altLang="da-DK" sz="800" b="1" noProof="1">
                <a:solidFill>
                  <a:srgbClr val="5F5F5F"/>
                </a:solidFill>
                <a:latin typeface="Arial" panose="020B0604020202020204" pitchFamily="34" charset="0"/>
                <a:cs typeface="Arial" panose="020B0604020202020204" pitchFamily="34" charset="0"/>
              </a:rPr>
              <a:t>Apply</a:t>
            </a:r>
            <a:r>
              <a:rPr lang="en-US" altLang="da-DK" sz="800" b="0" noProof="1">
                <a:solidFill>
                  <a:srgbClr val="5F5F5F"/>
                </a:solidFill>
                <a:latin typeface="Arial" panose="020B0604020202020204" pitchFamily="34" charset="0"/>
                <a:cs typeface="Arial" panose="020B0604020202020204" pitchFamily="34" charset="0"/>
              </a:rPr>
              <a:t> if only used on one slide</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400" dirty="0">
                <a:solidFill>
                  <a:srgbClr val="5F5F5F"/>
                </a:solidFill>
                <a:latin typeface="Arial" panose="020B0604020202020204" pitchFamily="34" charset="0"/>
                <a:cs typeface="Arial" panose="020B0604020202020204" pitchFamily="34" charset="0"/>
              </a:rPr>
              <a:t>GRIDLINES</a:t>
            </a:r>
            <a:endParaRPr lang="en-US" sz="1600" b="1" noProof="1">
              <a:solidFill>
                <a:srgbClr val="5F5F5F"/>
              </a:solidFill>
              <a:latin typeface="Arial" panose="020B0604020202020204" pitchFamily="34" charset="0"/>
              <a:cs typeface="Arial" panose="020B0604020202020204" pitchFamily="34" charset="0"/>
            </a:endParaRPr>
          </a:p>
          <a:p>
            <a:pPr eaLnBrk="1" hangingPunct="1">
              <a:spcAft>
                <a:spcPts val="600"/>
              </a:spcAft>
              <a:defRPr/>
            </a:pPr>
            <a:r>
              <a:rPr lang="en-US" altLang="da-DK" sz="800" b="0" noProof="1">
                <a:solidFill>
                  <a:srgbClr val="5F5F5F"/>
                </a:solidFill>
                <a:latin typeface="Arial" panose="020B0604020202020204" pitchFamily="34" charset="0"/>
                <a:cs typeface="Arial" panose="020B0604020202020204" pitchFamily="34" charset="0"/>
              </a:rPr>
              <a:t>Click the </a:t>
            </a:r>
            <a:r>
              <a:rPr lang="en-US" altLang="da-DK" sz="800" b="1" noProof="1">
                <a:solidFill>
                  <a:srgbClr val="5F5F5F"/>
                </a:solidFill>
                <a:latin typeface="Arial" panose="020B0604020202020204" pitchFamily="34" charset="0"/>
                <a:cs typeface="Arial" panose="020B0604020202020204" pitchFamily="34" charset="0"/>
              </a:rPr>
              <a:t>View</a:t>
            </a:r>
            <a:r>
              <a:rPr lang="en-US" altLang="da-DK" sz="800" b="0" noProof="1">
                <a:solidFill>
                  <a:srgbClr val="5F5F5F"/>
                </a:solidFill>
                <a:latin typeface="Arial" panose="020B0604020202020204" pitchFamily="34" charset="0"/>
                <a:cs typeface="Arial" panose="020B0604020202020204" pitchFamily="34" charset="0"/>
              </a:rPr>
              <a:t> tab and set tick mark next to </a:t>
            </a:r>
            <a:r>
              <a:rPr lang="en-US" altLang="da-DK" sz="800" b="1" noProof="1">
                <a:solidFill>
                  <a:srgbClr val="5F5F5F"/>
                </a:solidFill>
                <a:latin typeface="Arial" panose="020B0604020202020204" pitchFamily="34" charset="0"/>
                <a:cs typeface="Arial" panose="020B0604020202020204" pitchFamily="34" charset="0"/>
              </a:rPr>
              <a:t>Guides</a:t>
            </a:r>
            <a:endParaRPr lang="en-US" altLang="da-DK" sz="800" b="0" noProof="1">
              <a:solidFill>
                <a:srgbClr val="5F5F5F"/>
              </a:solidFill>
              <a:latin typeface="Arial" panose="020B0604020202020204" pitchFamily="34" charset="0"/>
              <a:cs typeface="Arial" panose="020B0604020202020204" pitchFamily="34" charset="0"/>
            </a:endParaRPr>
          </a:p>
          <a:p>
            <a:pPr eaLnBrk="1" hangingPunct="1">
              <a:spcAft>
                <a:spcPts val="600"/>
              </a:spcAft>
              <a:defRPr/>
            </a:pPr>
            <a:r>
              <a:rPr lang="en-US" altLang="da-DK" sz="800" b="1" noProof="1">
                <a:solidFill>
                  <a:srgbClr val="5F5F5F"/>
                </a:solidFill>
                <a:latin typeface="Arial" panose="020B0604020202020204" pitchFamily="34" charset="0"/>
                <a:cs typeface="Arial" panose="020B0604020202020204" pitchFamily="34" charset="0"/>
              </a:rPr>
              <a:t>HINT: Alt + F9 </a:t>
            </a:r>
            <a:r>
              <a:rPr lang="en-US" altLang="da-DK" sz="800" b="0" noProof="1">
                <a:solidFill>
                  <a:srgbClr val="5F5F5F"/>
                </a:solidFill>
                <a:latin typeface="Arial" panose="020B0604020202020204" pitchFamily="34" charset="0"/>
                <a:cs typeface="Arial" panose="020B0604020202020204" pitchFamily="34" charset="0"/>
              </a:rPr>
              <a:t>for quick view of guides</a:t>
            </a:r>
          </a:p>
          <a:p>
            <a:pPr eaLnBrk="1" hangingPunct="1">
              <a:spcAft>
                <a:spcPts val="600"/>
              </a:spcAft>
              <a:defRPr/>
            </a:pPr>
            <a:endParaRPr lang="en-US" altLang="da-DK" sz="900" b="0" noProof="1">
              <a:solidFill>
                <a:srgbClr val="5F5F5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solidFill>
                  <a:srgbClr val="5F5F5F"/>
                </a:solidFill>
                <a:latin typeface="Arial" panose="020B0604020202020204" pitchFamily="34" charset="0"/>
                <a:cs typeface="Arial" panose="020B06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0" noProof="1">
                <a:solidFill>
                  <a:srgbClr val="5F5F5F"/>
                </a:solidFill>
                <a:latin typeface="Arial" panose="020B0604020202020204" pitchFamily="34" charset="0"/>
                <a:cs typeface="Arial" panose="020B0604020202020204" pitchFamily="34" charset="0"/>
              </a:rPr>
              <a:t>Insert predefined slides and elements from the Templafy button. Choose </a:t>
            </a:r>
            <a:r>
              <a:rPr lang="en-US" altLang="da-DK" sz="800" b="1" noProof="1">
                <a:solidFill>
                  <a:srgbClr val="5F5F5F"/>
                </a:solidFill>
                <a:latin typeface="Arial" panose="020B0604020202020204" pitchFamily="34" charset="0"/>
                <a:cs typeface="Arial" panose="020B0604020202020204" pitchFamily="34" charset="0"/>
              </a:rPr>
              <a:t>Slides</a:t>
            </a:r>
            <a:r>
              <a:rPr lang="en-US" altLang="da-DK" sz="800" b="0" noProof="1">
                <a:solidFill>
                  <a:srgbClr val="5F5F5F"/>
                </a:solidFill>
                <a:latin typeface="Arial" panose="020B0604020202020204" pitchFamily="34" charset="0"/>
                <a:cs typeface="Arial" panose="020B0604020202020204" pitchFamily="34" charset="0"/>
              </a:rPr>
              <a:t> and </a:t>
            </a:r>
            <a:r>
              <a:rPr lang="en-US" altLang="da-DK" sz="800" b="1" noProof="1">
                <a:solidFill>
                  <a:srgbClr val="5F5F5F"/>
                </a:solidFill>
                <a:latin typeface="Arial" panose="020B0604020202020204" pitchFamily="34" charset="0"/>
                <a:cs typeface="Arial" panose="020B0604020202020204" pitchFamily="34" charset="0"/>
              </a:rPr>
              <a:t>Slide elements </a:t>
            </a:r>
            <a:r>
              <a:rPr lang="en-US" altLang="da-DK" sz="800" b="0" noProof="1">
                <a:solidFill>
                  <a:srgbClr val="5F5F5F"/>
                </a:solidFill>
                <a:latin typeface="Arial" panose="020B0604020202020204" pitchFamily="34" charset="0"/>
                <a:cs typeface="Arial" panose="020B0604020202020204" pitchFamily="34" charset="0"/>
              </a:rPr>
              <a:t>from the dropdown menu or from the buttons in the Templafy pane on the right side of the screen</a:t>
            </a:r>
            <a:endParaRPr lang="en-US" altLang="da-DK" sz="800" b="1" noProof="1">
              <a:solidFill>
                <a:srgbClr val="5F5F5F"/>
              </a:solidFill>
              <a:latin typeface="Arial" panose="020B0604020202020204" pitchFamily="34" charset="0"/>
              <a:cs typeface="Arial" panose="020B0604020202020204" pitchFamily="34" charset="0"/>
            </a:endParaRPr>
          </a:p>
        </p:txBody>
      </p:sp>
      <p:pic>
        <p:nvPicPr>
          <p:cNvPr id="20" name="Picture 2">
            <a:extLst>
              <a:ext uri="{FF2B5EF4-FFF2-40B4-BE49-F238E27FC236}">
                <a16:creationId xmlns:a16="http://schemas.microsoft.com/office/drawing/2014/main" id="{955B8658-3BB7-4FBF-9726-0C6DEC09FE6F}"/>
              </a:ext>
            </a:extLst>
          </p:cNvPr>
          <p:cNvPicPr>
            <a:picLocks noChangeAspect="1"/>
          </p:cNvPicPr>
          <p:nvPr userDrawn="1"/>
        </p:nvPicPr>
        <p:blipFill>
          <a:blip r:embed="rId2"/>
          <a:stretch>
            <a:fillRect/>
          </a:stretch>
        </p:blipFill>
        <p:spPr>
          <a:xfrm>
            <a:off x="2242526" y="3155299"/>
            <a:ext cx="257143" cy="285714"/>
          </a:xfrm>
          <a:prstGeom prst="rect">
            <a:avLst/>
          </a:prstGeom>
        </p:spPr>
      </p:pic>
      <p:pic>
        <p:nvPicPr>
          <p:cNvPr id="21" name="Picture 29">
            <a:extLst>
              <a:ext uri="{FF2B5EF4-FFF2-40B4-BE49-F238E27FC236}">
                <a16:creationId xmlns:a16="http://schemas.microsoft.com/office/drawing/2014/main" id="{D4A38B5C-3F99-4CF7-96EC-1B81218E92EF}"/>
              </a:ext>
            </a:extLst>
          </p:cNvPr>
          <p:cNvPicPr>
            <a:picLocks noChangeAspect="1"/>
          </p:cNvPicPr>
          <p:nvPr userDrawn="1"/>
        </p:nvPicPr>
        <p:blipFill>
          <a:blip r:embed="rId3"/>
          <a:stretch>
            <a:fillRect/>
          </a:stretch>
        </p:blipFill>
        <p:spPr>
          <a:xfrm>
            <a:off x="2243067" y="2100436"/>
            <a:ext cx="457143" cy="257143"/>
          </a:xfrm>
          <a:prstGeom prst="rect">
            <a:avLst/>
          </a:prstGeom>
        </p:spPr>
      </p:pic>
      <p:pic>
        <p:nvPicPr>
          <p:cNvPr id="22" name="Picture 16">
            <a:extLst>
              <a:ext uri="{FF2B5EF4-FFF2-40B4-BE49-F238E27FC236}">
                <a16:creationId xmlns:a16="http://schemas.microsoft.com/office/drawing/2014/main" id="{69094654-5810-407C-99F1-EAE082D10643}"/>
              </a:ext>
            </a:extLst>
          </p:cNvPr>
          <p:cNvPicPr>
            <a:picLocks noChangeAspect="1"/>
          </p:cNvPicPr>
          <p:nvPr userDrawn="1"/>
        </p:nvPicPr>
        <p:blipFill>
          <a:blip r:embed="rId4"/>
          <a:stretch>
            <a:fillRect/>
          </a:stretch>
        </p:blipFill>
        <p:spPr>
          <a:xfrm>
            <a:off x="2248948" y="4088819"/>
            <a:ext cx="328881" cy="505501"/>
          </a:xfrm>
          <a:prstGeom prst="rect">
            <a:avLst/>
          </a:prstGeom>
        </p:spPr>
      </p:pic>
      <p:pic>
        <p:nvPicPr>
          <p:cNvPr id="24" name="Picture 20">
            <a:extLst>
              <a:ext uri="{FF2B5EF4-FFF2-40B4-BE49-F238E27FC236}">
                <a16:creationId xmlns:a16="http://schemas.microsoft.com/office/drawing/2014/main" id="{C4599099-D0E3-469D-AFE3-E124D1C6729E}"/>
              </a:ext>
            </a:extLst>
          </p:cNvPr>
          <p:cNvPicPr>
            <a:picLocks noChangeAspect="1"/>
          </p:cNvPicPr>
          <p:nvPr userDrawn="1"/>
        </p:nvPicPr>
        <p:blipFill>
          <a:blip r:embed="rId5"/>
          <a:stretch>
            <a:fillRect/>
          </a:stretch>
        </p:blipFill>
        <p:spPr>
          <a:xfrm>
            <a:off x="2248948" y="5478880"/>
            <a:ext cx="538465" cy="172841"/>
          </a:xfrm>
          <a:prstGeom prst="rect">
            <a:avLst/>
          </a:prstGeom>
        </p:spPr>
      </p:pic>
      <p:pic>
        <p:nvPicPr>
          <p:cNvPr id="28" name="Picture 27">
            <a:extLst>
              <a:ext uri="{FF2B5EF4-FFF2-40B4-BE49-F238E27FC236}">
                <a16:creationId xmlns:a16="http://schemas.microsoft.com/office/drawing/2014/main" id="{45B00754-AAB5-47EC-A0A3-DD6EAA00A9D4}"/>
              </a:ext>
            </a:extLst>
          </p:cNvPr>
          <p:cNvPicPr>
            <a:picLocks noChangeAspect="1"/>
          </p:cNvPicPr>
          <p:nvPr userDrawn="1"/>
        </p:nvPicPr>
        <p:blipFill>
          <a:blip r:embed="rId6"/>
          <a:stretch>
            <a:fillRect/>
          </a:stretch>
        </p:blipFill>
        <p:spPr>
          <a:xfrm>
            <a:off x="2248947" y="4884721"/>
            <a:ext cx="475428" cy="176762"/>
          </a:xfrm>
          <a:prstGeom prst="rect">
            <a:avLst/>
          </a:prstGeom>
        </p:spPr>
      </p:pic>
      <p:grpSp>
        <p:nvGrpSpPr>
          <p:cNvPr id="29" name="Gruppe 25">
            <a:extLst>
              <a:ext uri="{FF2B5EF4-FFF2-40B4-BE49-F238E27FC236}">
                <a16:creationId xmlns:a16="http://schemas.microsoft.com/office/drawing/2014/main" id="{A9027E33-5090-41E9-B5AD-A4068F0B5FD9}"/>
              </a:ext>
            </a:extLst>
          </p:cNvPr>
          <p:cNvGrpSpPr/>
          <p:nvPr userDrawn="1"/>
        </p:nvGrpSpPr>
        <p:grpSpPr>
          <a:xfrm>
            <a:off x="5038021" y="1516479"/>
            <a:ext cx="676669" cy="997704"/>
            <a:chOff x="6442771" y="2574072"/>
            <a:chExt cx="676669" cy="997704"/>
          </a:xfrm>
        </p:grpSpPr>
        <p:pic>
          <p:nvPicPr>
            <p:cNvPr id="30" name="Billede 26">
              <a:extLst>
                <a:ext uri="{FF2B5EF4-FFF2-40B4-BE49-F238E27FC236}">
                  <a16:creationId xmlns:a16="http://schemas.microsoft.com/office/drawing/2014/main" id="{128E347D-3B81-4AAE-9395-020663BCA66D}"/>
                </a:ext>
              </a:extLst>
            </p:cNvPr>
            <p:cNvPicPr>
              <a:picLocks noChangeAspect="1"/>
            </p:cNvPicPr>
            <p:nvPr userDrawn="1"/>
          </p:nvPicPr>
          <p:blipFill>
            <a:blip r:embed="rId7"/>
            <a:stretch>
              <a:fillRect/>
            </a:stretch>
          </p:blipFill>
          <p:spPr>
            <a:xfrm>
              <a:off x="6442771" y="2574072"/>
              <a:ext cx="305786" cy="365851"/>
            </a:xfrm>
            <a:prstGeom prst="rect">
              <a:avLst/>
            </a:prstGeom>
          </p:spPr>
        </p:pic>
        <p:pic>
          <p:nvPicPr>
            <p:cNvPr id="31" name="Billede 37">
              <a:extLst>
                <a:ext uri="{FF2B5EF4-FFF2-40B4-BE49-F238E27FC236}">
                  <a16:creationId xmlns:a16="http://schemas.microsoft.com/office/drawing/2014/main" id="{F99104D7-C87D-4B02-A470-665BE925BA05}"/>
                </a:ext>
              </a:extLst>
            </p:cNvPr>
            <p:cNvPicPr>
              <a:picLocks noChangeAspect="1"/>
            </p:cNvPicPr>
            <p:nvPr userDrawn="1"/>
          </p:nvPicPr>
          <p:blipFill rotWithShape="1">
            <a:blip r:embed="rId8"/>
            <a:srcRect l="1432" t="16308" r="2422" b="1509"/>
            <a:stretch/>
          </p:blipFill>
          <p:spPr>
            <a:xfrm>
              <a:off x="6444587" y="2943287"/>
              <a:ext cx="674853" cy="628489"/>
            </a:xfrm>
            <a:prstGeom prst="rect">
              <a:avLst/>
            </a:prstGeom>
            <a:ln w="3175">
              <a:solidFill>
                <a:schemeClr val="bg1">
                  <a:lumMod val="95000"/>
                </a:schemeClr>
              </a:solidFill>
            </a:ln>
          </p:spPr>
        </p:pic>
      </p:grpSp>
      <p:pic>
        <p:nvPicPr>
          <p:cNvPr id="32" name="Picture 33">
            <a:extLst>
              <a:ext uri="{FF2B5EF4-FFF2-40B4-BE49-F238E27FC236}">
                <a16:creationId xmlns:a16="http://schemas.microsoft.com/office/drawing/2014/main" id="{DD15B15A-E663-4169-96AC-09B4756E9862}"/>
              </a:ext>
            </a:extLst>
          </p:cNvPr>
          <p:cNvPicPr>
            <a:picLocks noChangeAspect="1"/>
          </p:cNvPicPr>
          <p:nvPr userDrawn="1"/>
        </p:nvPicPr>
        <p:blipFill rotWithShape="1">
          <a:blip r:embed="rId9"/>
          <a:srcRect l="3901" t="45142" r="62601" b="9046"/>
          <a:stretch/>
        </p:blipFill>
        <p:spPr>
          <a:xfrm>
            <a:off x="5038021" y="2850450"/>
            <a:ext cx="341204" cy="321707"/>
          </a:xfrm>
          <a:prstGeom prst="rect">
            <a:avLst/>
          </a:prstGeom>
        </p:spPr>
      </p:pic>
      <p:pic>
        <p:nvPicPr>
          <p:cNvPr id="33" name="Picture 19">
            <a:extLst>
              <a:ext uri="{FF2B5EF4-FFF2-40B4-BE49-F238E27FC236}">
                <a16:creationId xmlns:a16="http://schemas.microsoft.com/office/drawing/2014/main" id="{5968BE39-E5FF-4383-A899-EA8D5A41FCB8}"/>
              </a:ext>
            </a:extLst>
          </p:cNvPr>
          <p:cNvPicPr>
            <a:picLocks noChangeAspect="1"/>
          </p:cNvPicPr>
          <p:nvPr userDrawn="1"/>
        </p:nvPicPr>
        <p:blipFill>
          <a:blip r:embed="rId10"/>
          <a:stretch>
            <a:fillRect/>
          </a:stretch>
        </p:blipFill>
        <p:spPr>
          <a:xfrm>
            <a:off x="5094042" y="3685843"/>
            <a:ext cx="313788" cy="543900"/>
          </a:xfrm>
          <a:prstGeom prst="rect">
            <a:avLst/>
          </a:prstGeom>
        </p:spPr>
      </p:pic>
      <p:pic>
        <p:nvPicPr>
          <p:cNvPr id="34" name="Picture 2" descr="C:\Users\MAV~1.SKA\AppData\Local\Temp\SNAGHTMLe48c1e.PNG">
            <a:extLst>
              <a:ext uri="{FF2B5EF4-FFF2-40B4-BE49-F238E27FC236}">
                <a16:creationId xmlns:a16="http://schemas.microsoft.com/office/drawing/2014/main" id="{19F5406E-23C3-4AA1-A5BE-F0590B1C327C}"/>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009610" y="4276231"/>
            <a:ext cx="650850" cy="973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25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9144000" cy="6858000"/>
          </a:xfrm>
          <a:prstGeom prst="rect">
            <a:avLst/>
          </a:prstGeom>
          <a:solidFill>
            <a:srgbClr val="5F5F5F"/>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a:xfrm>
            <a:off x="322660" y="656823"/>
            <a:ext cx="8517733" cy="166199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3600" b="0" noProof="0" dirty="0">
                <a:solidFill>
                  <a:srgbClr val="FFFFFF"/>
                </a:solidFill>
              </a:rPr>
              <a:t>If you see any </a:t>
            </a:r>
            <a:r>
              <a:rPr lang="en-US" sz="3600" b="1" i="1" noProof="0" dirty="0">
                <a:solidFill>
                  <a:srgbClr val="FFFFFF"/>
                </a:solidFill>
              </a:rPr>
              <a:t>layouts after this </a:t>
            </a:r>
            <a:r>
              <a:rPr lang="en-US" sz="3600" b="0" i="0" noProof="0" dirty="0">
                <a:solidFill>
                  <a:srgbClr val="FFFFFF"/>
                </a:solidFill>
              </a:rPr>
              <a:t>one</a:t>
            </a:r>
            <a:r>
              <a:rPr lang="en-US" sz="3600" b="1" i="1" noProof="0" dirty="0">
                <a:solidFill>
                  <a:srgbClr val="FFFFFF"/>
                </a:solidFill>
              </a:rPr>
              <a:t>,</a:t>
            </a:r>
            <a:br>
              <a:rPr lang="en-US" sz="3600" b="0" i="0" noProof="0" dirty="0">
                <a:solidFill>
                  <a:srgbClr val="FFFFFF"/>
                </a:solidFill>
              </a:rPr>
            </a:br>
            <a:r>
              <a:rPr lang="en-US" sz="3600" b="0" noProof="0" dirty="0">
                <a:solidFill>
                  <a:srgbClr val="FFFFFF"/>
                </a:solidFill>
              </a:rPr>
              <a:t>do not use them. These layouts </a:t>
            </a:r>
            <a:r>
              <a:rPr lang="en-US" sz="3600" b="1" i="1" u="none" noProof="0" dirty="0">
                <a:solidFill>
                  <a:srgbClr val="FFFFFF"/>
                </a:solidFill>
              </a:rPr>
              <a:t>are not </a:t>
            </a:r>
            <a:r>
              <a:rPr lang="en-US" sz="3600" b="0" noProof="0" dirty="0">
                <a:solidFill>
                  <a:srgbClr val="FFFFFF"/>
                </a:solidFill>
              </a:rPr>
              <a:t>part of our corporate template.</a:t>
            </a: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7803656" y="3325226"/>
            <a:ext cx="777591" cy="1036788"/>
            <a:chOff x="6096000" y="4963130"/>
            <a:chExt cx="1456719" cy="1456719"/>
          </a:xfrm>
          <a:solidFill>
            <a:srgbClr val="FFFFFF"/>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322660" y="2836652"/>
            <a:ext cx="7614260" cy="1862048"/>
          </a:xfrm>
          <a:prstGeom prst="rect">
            <a:avLst/>
          </a:prstGeom>
        </p:spPr>
        <p:txBody>
          <a:bodyPr wrap="square">
            <a:spAutoFit/>
          </a:bodyPr>
          <a:lstStyle/>
          <a:p>
            <a:pPr algn="ctr"/>
            <a:r>
              <a:rPr lang="en-US" sz="11500" b="1" i="1" noProof="0" dirty="0">
                <a:solidFill>
                  <a:srgbClr val="FFFFFF"/>
                </a:solidFill>
              </a:rPr>
              <a:t>Do not use </a:t>
            </a:r>
            <a:endParaRPr lang="en-US" sz="2000" b="1" i="1" dirty="0">
              <a:solidFill>
                <a:srgbClr val="FFFFFF"/>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22660" y="5186455"/>
            <a:ext cx="8517731" cy="815608"/>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1600" b="0" noProof="0" dirty="0">
                <a:solidFill>
                  <a:srgbClr val="FFFFFF"/>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1600" b="0" noProof="0" dirty="0">
                <a:solidFill>
                  <a:srgbClr val="FFFFFF"/>
                </a:solidFill>
              </a:rPr>
              <a:t>Also notice: Layouts after this might contain potential confidential information.</a:t>
            </a:r>
            <a:br>
              <a:rPr lang="en-US" sz="1400" b="0" noProof="0" dirty="0">
                <a:solidFill>
                  <a:srgbClr val="FFFFFF"/>
                </a:solidFill>
              </a:rPr>
            </a:br>
            <a:endParaRPr lang="en-US" sz="1400" b="0" noProof="0" dirty="0">
              <a:solidFill>
                <a:srgbClr val="FFFFFF"/>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US"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en-US"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165314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05" y="1427362"/>
            <a:ext cx="8158095" cy="4722697"/>
          </a:xfrm>
          <a:prstGeom prst="rect">
            <a:avLst/>
          </a:prstGeo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Date Placeholder 9">
            <a:extLst>
              <a:ext uri="{FF2B5EF4-FFF2-40B4-BE49-F238E27FC236}">
                <a16:creationId xmlns:a16="http://schemas.microsoft.com/office/drawing/2014/main" id="{D250E366-C1E4-6BE5-52FD-FFE4365BC965}"/>
              </a:ext>
            </a:extLst>
          </p:cNvPr>
          <p:cNvSpPr>
            <a:spLocks noGrp="1"/>
          </p:cNvSpPr>
          <p:nvPr>
            <p:ph type="dt" sz="half" idx="10"/>
          </p:nvPr>
        </p:nvSpPr>
        <p:spPr/>
        <p:txBody>
          <a:bodyPr/>
          <a:lstStyle/>
          <a:p>
            <a:endParaRPr lang="en-US" dirty="0"/>
          </a:p>
        </p:txBody>
      </p:sp>
      <p:sp>
        <p:nvSpPr>
          <p:cNvPr id="11" name="Footer Placeholder 10">
            <a:extLst>
              <a:ext uri="{FF2B5EF4-FFF2-40B4-BE49-F238E27FC236}">
                <a16:creationId xmlns:a16="http://schemas.microsoft.com/office/drawing/2014/main" id="{C14C9259-7F76-2A85-CA37-4BD37D63006F}"/>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C3AADAE6-A9B9-86CA-32F6-1DE058DA819B}"/>
              </a:ext>
            </a:extLst>
          </p:cNvPr>
          <p:cNvSpPr>
            <a:spLocks noGrp="1"/>
          </p:cNvSpPr>
          <p:nvPr>
            <p:ph type="sldNum" sz="quarter" idx="12"/>
          </p:nvPr>
        </p:nvSpPr>
        <p:spPr/>
        <p:txBody>
          <a:bodyPr/>
          <a:lstStyle/>
          <a:p>
            <a:fld id="{24C8C45C-947F-4981-8B3F-4F32E973C901}" type="slidenum">
              <a:rPr lang="en-US" smtClean="0"/>
              <a:pPr/>
              <a:t>‹#›</a:t>
            </a:fld>
            <a:endParaRPr lang="en-US" dirty="0"/>
          </a:p>
        </p:txBody>
      </p:sp>
      <p:sp>
        <p:nvSpPr>
          <p:cNvPr id="13" name="Title 12">
            <a:extLst>
              <a:ext uri="{FF2B5EF4-FFF2-40B4-BE49-F238E27FC236}">
                <a16:creationId xmlns:a16="http://schemas.microsoft.com/office/drawing/2014/main" id="{F19B8FEA-616F-340B-FB8E-A675937BD9A9}"/>
              </a:ext>
            </a:extLst>
          </p:cNvPr>
          <p:cNvSpPr>
            <a:spLocks noGrp="1"/>
          </p:cNvSpPr>
          <p:nvPr>
            <p:ph type="title"/>
          </p:nvPr>
        </p:nvSpPr>
        <p:spPr/>
        <p:txBody>
          <a:bodyPr/>
          <a:lstStyle/>
          <a:p>
            <a:r>
              <a:rPr lang="en-US"/>
              <a:t>Click to edit Master title style</a:t>
            </a:r>
          </a:p>
        </p:txBody>
      </p:sp>
      <p:cxnSp>
        <p:nvCxnSpPr>
          <p:cNvPr id="14" name="Straight Connector 13">
            <a:extLst>
              <a:ext uri="{FF2B5EF4-FFF2-40B4-BE49-F238E27FC236}">
                <a16:creationId xmlns:a16="http://schemas.microsoft.com/office/drawing/2014/main" id="{77112135-9E94-7662-CFDA-48848F62CA5B}"/>
              </a:ext>
            </a:extLst>
          </p:cNvPr>
          <p:cNvCxnSpPr>
            <a:cxnSpLocks/>
          </p:cNvCxnSpPr>
          <p:nvPr userDrawn="1"/>
        </p:nvCxnSpPr>
        <p:spPr>
          <a:xfrm>
            <a:off x="0" y="1226820"/>
            <a:ext cx="9144000" cy="0"/>
          </a:xfrm>
          <a:prstGeom prst="line">
            <a:avLst/>
          </a:prstGeom>
          <a:ln w="114300">
            <a:solidFill>
              <a:srgbClr val="A8D6D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F48ED7-DCDE-93CD-55CC-A1F0B659646C}"/>
              </a:ext>
            </a:extLst>
          </p:cNvPr>
          <p:cNvCxnSpPr>
            <a:cxnSpLocks/>
          </p:cNvCxnSpPr>
          <p:nvPr userDrawn="1"/>
        </p:nvCxnSpPr>
        <p:spPr>
          <a:xfrm>
            <a:off x="0" y="1079890"/>
            <a:ext cx="9144000" cy="0"/>
          </a:xfrm>
          <a:prstGeom prst="line">
            <a:avLst/>
          </a:prstGeom>
          <a:ln w="114300">
            <a:solidFill>
              <a:srgbClr val="F19E59"/>
            </a:solidFill>
          </a:ln>
        </p:spPr>
        <p:style>
          <a:lnRef idx="1">
            <a:schemeClr val="accent1"/>
          </a:lnRef>
          <a:fillRef idx="0">
            <a:schemeClr val="accent1"/>
          </a:fillRef>
          <a:effectRef idx="0">
            <a:schemeClr val="accent1"/>
          </a:effectRef>
          <a:fontRef idx="minor">
            <a:schemeClr val="tx1"/>
          </a:fontRef>
        </p:style>
      </p:cxnSp>
      <p:pic>
        <p:nvPicPr>
          <p:cNvPr id="16" name="Picture 2" descr="Home">
            <a:extLst>
              <a:ext uri="{FF2B5EF4-FFF2-40B4-BE49-F238E27FC236}">
                <a16:creationId xmlns:a16="http://schemas.microsoft.com/office/drawing/2014/main" id="{8ED20D9E-02BF-E2F7-2684-181FD7ADC0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33805" y="167661"/>
            <a:ext cx="1910195" cy="165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011111"/>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723600" y="2907792"/>
            <a:ext cx="7773300" cy="1362456"/>
          </a:xfrm>
        </p:spPr>
        <p:txBody>
          <a:bodyPr tIns="0" bIns="0" anchor="b" anchorCtr="0">
            <a:normAutofit/>
          </a:bodyPr>
          <a:lstStyle>
            <a:lvl1pPr algn="l">
              <a:defRPr sz="4000" b="1">
                <a:latin typeface="+mn-lt"/>
              </a:defRPr>
            </a:lvl1pPr>
          </a:lstStyle>
          <a:p>
            <a:r>
              <a:rPr lang="en-US" dirty="0"/>
              <a:t>Click to edit Master title style</a:t>
            </a:r>
          </a:p>
        </p:txBody>
      </p:sp>
      <p:sp>
        <p:nvSpPr>
          <p:cNvPr id="3" name="Subtitle 2"/>
          <p:cNvSpPr>
            <a:spLocks noGrp="1"/>
          </p:cNvSpPr>
          <p:nvPr>
            <p:ph type="subTitle" idx="1"/>
          </p:nvPr>
        </p:nvSpPr>
        <p:spPr>
          <a:xfrm>
            <a:off x="722376" y="4270248"/>
            <a:ext cx="7773300" cy="1773936"/>
          </a:xfrm>
          <a:prstGeom prst="rect">
            <a:avLst/>
          </a:prstGeom>
        </p:spPr>
        <p:txBody>
          <a:bodyPr anchor="t" anchorCtr="0">
            <a:normAutofit/>
          </a:bodyPr>
          <a:lstStyle>
            <a:lvl1pPr marL="0" indent="0" algn="l">
              <a:spcBef>
                <a:spcPts val="0"/>
              </a:spcBef>
              <a:buFont typeface="Arial" panose="020B0604020202020204" pitchFamily="34" charset="0"/>
              <a:buChar char="​"/>
              <a:defRPr sz="20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dirty="0"/>
              <a:t>Click to edit Master subtitle style</a:t>
            </a:r>
          </a:p>
        </p:txBody>
      </p:sp>
      <p:sp>
        <p:nvSpPr>
          <p:cNvPr id="4"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en-US" dirty="0"/>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endParaRPr lang="en-US"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a:defRPr>
                <a:noFill/>
              </a:defRPr>
            </a:lvl1p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148571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8605" y="316800"/>
            <a:ext cx="8158095" cy="687600"/>
          </a:xfrm>
        </p:spPr>
        <p:txBody>
          <a:bodyPr>
            <a:normAutofit/>
          </a:bodyPr>
          <a:lstStyle/>
          <a:p>
            <a:r>
              <a:rPr lang="en-US" noProof="0" dirty="0"/>
              <a:t>Click to edit Master title style</a:t>
            </a:r>
          </a:p>
        </p:txBody>
      </p:sp>
      <p:sp>
        <p:nvSpPr>
          <p:cNvPr id="3" name="Content Placeholder 2"/>
          <p:cNvSpPr>
            <a:spLocks noGrp="1"/>
          </p:cNvSpPr>
          <p:nvPr>
            <p:ph idx="1"/>
          </p:nvPr>
        </p:nvSpPr>
        <p:spPr>
          <a:xfrm>
            <a:off x="538605" y="1427361"/>
            <a:ext cx="4036500" cy="472056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p:nvPr>
        </p:nvSpPr>
        <p:spPr>
          <a:xfrm>
            <a:off x="4660200" y="1427361"/>
            <a:ext cx="4036500" cy="4722614"/>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hidden="1">
            <a:extLst>
              <a:ext uri="{FF2B5EF4-FFF2-40B4-BE49-F238E27FC236}">
                <a16:creationId xmlns:a16="http://schemas.microsoft.com/office/drawing/2014/main" id="{BCF04472-E0C5-4D44-BC5E-AFBF262635E9}"/>
              </a:ext>
            </a:extLst>
          </p:cNvPr>
          <p:cNvSpPr>
            <a:spLocks noGrp="1"/>
          </p:cNvSpPr>
          <p:nvPr>
            <p:ph type="dt" sz="half" idx="10"/>
          </p:nvPr>
        </p:nvSpPr>
        <p:spPr/>
        <p:txBody>
          <a:bodyPr/>
          <a:lstStyle/>
          <a:p>
            <a:endParaRPr lang="en-US" dirty="0"/>
          </a:p>
        </p:txBody>
      </p:sp>
      <p:sp>
        <p:nvSpPr>
          <p:cNvPr id="9" name="Footer Placeholder 8" hidden="1">
            <a:extLst>
              <a:ext uri="{FF2B5EF4-FFF2-40B4-BE49-F238E27FC236}">
                <a16:creationId xmlns:a16="http://schemas.microsoft.com/office/drawing/2014/main" id="{ED3BF857-51EA-4185-AF16-15125759D659}"/>
              </a:ext>
            </a:extLst>
          </p:cNvPr>
          <p:cNvSpPr>
            <a:spLocks noGrp="1"/>
          </p:cNvSpPr>
          <p:nvPr>
            <p:ph type="ftr" sz="quarter" idx="11"/>
          </p:nvPr>
        </p:nvSpPr>
        <p:spPr/>
        <p:txBody>
          <a:bodyPr/>
          <a:lstStyle/>
          <a:p>
            <a:endParaRPr lang="en-US" dirty="0"/>
          </a:p>
        </p:txBody>
      </p:sp>
      <p:sp>
        <p:nvSpPr>
          <p:cNvPr id="10" name="Slide Number Placeholder 9" hidden="1">
            <a:extLst>
              <a:ext uri="{FF2B5EF4-FFF2-40B4-BE49-F238E27FC236}">
                <a16:creationId xmlns:a16="http://schemas.microsoft.com/office/drawing/2014/main" id="{371237F7-8B39-4796-AB57-B7D913960113}"/>
              </a:ext>
            </a:extLst>
          </p:cNvPr>
          <p:cNvSpPr>
            <a:spLocks noGrp="1"/>
          </p:cNvSpPr>
          <p:nvPr>
            <p:ph type="sldNum" sz="quarter" idx="12"/>
          </p:nvPr>
        </p:nvSpPr>
        <p:spPr/>
        <p:txBody>
          <a:body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137092686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538605" y="316800"/>
            <a:ext cx="8158095" cy="687600"/>
          </a:xfrm>
        </p:spPr>
        <p:txBody>
          <a:bodyPr>
            <a:normAutofit/>
          </a:bodyPr>
          <a:lstStyle/>
          <a:p>
            <a:r>
              <a:rPr lang="en-US" dirty="0"/>
              <a:t>Click to edit Master title style</a:t>
            </a:r>
          </a:p>
        </p:txBody>
      </p:sp>
      <p:sp>
        <p:nvSpPr>
          <p:cNvPr id="3" name="Text Placeholder 2"/>
          <p:cNvSpPr>
            <a:spLocks noGrp="1"/>
          </p:cNvSpPr>
          <p:nvPr>
            <p:ph type="body" idx="1"/>
          </p:nvPr>
        </p:nvSpPr>
        <p:spPr>
          <a:xfrm>
            <a:off x="538605" y="1425324"/>
            <a:ext cx="4036500" cy="749077"/>
          </a:xfrm>
          <a:prstGeom prst="rect">
            <a:avLst/>
          </a:prstGeom>
        </p:spPr>
        <p:txBody>
          <a:bodyPr anchor="b"/>
          <a:lstStyle>
            <a:lvl1pPr marL="0" indent="0">
              <a:spcBef>
                <a:spcPts val="0"/>
              </a:spcBef>
              <a:buNone/>
              <a:defRPr sz="2400" b="1">
                <a:solidFill>
                  <a:srgbClr val="5F5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8605" y="2174400"/>
            <a:ext cx="4036500" cy="3952800"/>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0200" y="1427163"/>
            <a:ext cx="4036500" cy="736349"/>
          </a:xfrm>
          <a:prstGeom prst="rect">
            <a:avLst/>
          </a:prstGeom>
        </p:spPr>
        <p:txBody>
          <a:bodyPr anchor="b"/>
          <a:lstStyle>
            <a:lvl1pPr marL="0" indent="0">
              <a:spcBef>
                <a:spcPts val="0"/>
              </a:spcBef>
              <a:buNone/>
              <a:defRPr lang="en-US" sz="2400" b="1" kern="1200" dirty="0">
                <a:solidFill>
                  <a:srgbClr val="5F5F5F"/>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0200" y="2174400"/>
            <a:ext cx="4036500" cy="3952800"/>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hidden="1">
            <a:extLst>
              <a:ext uri="{FF2B5EF4-FFF2-40B4-BE49-F238E27FC236}">
                <a16:creationId xmlns:a16="http://schemas.microsoft.com/office/drawing/2014/main" id="{AEC72992-866B-4A58-BEDA-3F5006571BD6}"/>
              </a:ext>
            </a:extLst>
          </p:cNvPr>
          <p:cNvSpPr>
            <a:spLocks noGrp="1"/>
          </p:cNvSpPr>
          <p:nvPr>
            <p:ph type="dt" sz="half" idx="10"/>
          </p:nvPr>
        </p:nvSpPr>
        <p:spPr/>
        <p:txBody>
          <a:bodyPr/>
          <a:lstStyle/>
          <a:p>
            <a:endParaRPr lang="en-US" dirty="0"/>
          </a:p>
        </p:txBody>
      </p:sp>
      <p:sp>
        <p:nvSpPr>
          <p:cNvPr id="11" name="Footer Placeholder 10" hidden="1">
            <a:extLst>
              <a:ext uri="{FF2B5EF4-FFF2-40B4-BE49-F238E27FC236}">
                <a16:creationId xmlns:a16="http://schemas.microsoft.com/office/drawing/2014/main" id="{742F6535-EE13-4D42-A1A0-81060EE99B25}"/>
              </a:ext>
            </a:extLst>
          </p:cNvPr>
          <p:cNvSpPr>
            <a:spLocks noGrp="1"/>
          </p:cNvSpPr>
          <p:nvPr>
            <p:ph type="ftr" sz="quarter" idx="11"/>
          </p:nvPr>
        </p:nvSpPr>
        <p:spPr/>
        <p:txBody>
          <a:bodyPr/>
          <a:lstStyle/>
          <a:p>
            <a:endParaRPr lang="en-US" dirty="0"/>
          </a:p>
        </p:txBody>
      </p:sp>
      <p:sp>
        <p:nvSpPr>
          <p:cNvPr id="12" name="Slide Number Placeholder 11" hidden="1">
            <a:extLst>
              <a:ext uri="{FF2B5EF4-FFF2-40B4-BE49-F238E27FC236}">
                <a16:creationId xmlns:a16="http://schemas.microsoft.com/office/drawing/2014/main" id="{E1590613-6C66-4E1E-A1DD-A15C51D1843E}"/>
              </a:ext>
            </a:extLst>
          </p:cNvPr>
          <p:cNvSpPr>
            <a:spLocks noGrp="1"/>
          </p:cNvSpPr>
          <p:nvPr>
            <p:ph type="sldNum" sz="quarter" idx="12"/>
          </p:nvPr>
        </p:nvSpPr>
        <p:spPr/>
        <p:txBody>
          <a:body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62257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Click to edit Master title style</a:t>
            </a:r>
          </a:p>
        </p:txBody>
      </p:sp>
      <p:sp>
        <p:nvSpPr>
          <p:cNvPr id="6" name="Date Placeholder 5" hidden="1">
            <a:extLst>
              <a:ext uri="{FF2B5EF4-FFF2-40B4-BE49-F238E27FC236}">
                <a16:creationId xmlns:a16="http://schemas.microsoft.com/office/drawing/2014/main" id="{39D8C0A6-2034-45EF-ADA5-A38CDA43F08E}"/>
              </a:ext>
            </a:extLst>
          </p:cNvPr>
          <p:cNvSpPr>
            <a:spLocks noGrp="1"/>
          </p:cNvSpPr>
          <p:nvPr>
            <p:ph type="dt" sz="half" idx="10"/>
          </p:nvPr>
        </p:nvSpPr>
        <p:spPr/>
        <p:txBody>
          <a:bodyPr/>
          <a:lstStyle/>
          <a:p>
            <a:endParaRPr lang="en-US" dirty="0"/>
          </a:p>
        </p:txBody>
      </p:sp>
      <p:sp>
        <p:nvSpPr>
          <p:cNvPr id="7" name="Footer Placeholder 6" hidden="1">
            <a:extLst>
              <a:ext uri="{FF2B5EF4-FFF2-40B4-BE49-F238E27FC236}">
                <a16:creationId xmlns:a16="http://schemas.microsoft.com/office/drawing/2014/main" id="{FA4AB1D2-AD0F-46A1-80BD-1AFA22AAAC2B}"/>
              </a:ext>
            </a:extLst>
          </p:cNvPr>
          <p:cNvSpPr>
            <a:spLocks noGrp="1"/>
          </p:cNvSpPr>
          <p:nvPr>
            <p:ph type="ftr" sz="quarter" idx="11"/>
          </p:nvPr>
        </p:nvSpPr>
        <p:spPr/>
        <p:txBody>
          <a:bodyPr/>
          <a:lstStyle/>
          <a:p>
            <a:endParaRPr lang="en-US" dirty="0"/>
          </a:p>
        </p:txBody>
      </p:sp>
      <p:sp>
        <p:nvSpPr>
          <p:cNvPr id="8" name="Slide Number Placeholder 7" hidden="1">
            <a:extLst>
              <a:ext uri="{FF2B5EF4-FFF2-40B4-BE49-F238E27FC236}">
                <a16:creationId xmlns:a16="http://schemas.microsoft.com/office/drawing/2014/main" id="{41C0CB6A-8BFE-4AB0-B682-B5FF01FD8702}"/>
              </a:ext>
            </a:extLst>
          </p:cNvPr>
          <p:cNvSpPr>
            <a:spLocks noGrp="1"/>
          </p:cNvSpPr>
          <p:nvPr>
            <p:ph type="sldNum" sz="quarter" idx="12"/>
          </p:nvPr>
        </p:nvSpPr>
        <p:spPr/>
        <p:txBody>
          <a:body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345088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8D19511D-3610-4648-9403-498ECA32D9EA}"/>
              </a:ext>
            </a:extLst>
          </p:cNvPr>
          <p:cNvSpPr>
            <a:spLocks noGrp="1"/>
          </p:cNvSpPr>
          <p:nvPr>
            <p:ph type="dt" sz="half" idx="10"/>
          </p:nvPr>
        </p:nvSpPr>
        <p:spPr/>
        <p:txBody>
          <a:bodyPr/>
          <a:lstStyle/>
          <a:p>
            <a:endParaRPr lang="en-US" dirty="0"/>
          </a:p>
        </p:txBody>
      </p:sp>
      <p:sp>
        <p:nvSpPr>
          <p:cNvPr id="6" name="Footer Placeholder 5" hidden="1">
            <a:extLst>
              <a:ext uri="{FF2B5EF4-FFF2-40B4-BE49-F238E27FC236}">
                <a16:creationId xmlns:a16="http://schemas.microsoft.com/office/drawing/2014/main" id="{49350F46-7E4D-4DE1-B8C6-7507CA7FCF26}"/>
              </a:ext>
            </a:extLst>
          </p:cNvPr>
          <p:cNvSpPr>
            <a:spLocks noGrp="1"/>
          </p:cNvSpPr>
          <p:nvPr>
            <p:ph type="ftr" sz="quarter" idx="11"/>
          </p:nvPr>
        </p:nvSpPr>
        <p:spPr/>
        <p:txBody>
          <a:bodyPr/>
          <a:lstStyle/>
          <a:p>
            <a:endParaRPr lang="en-US" dirty="0"/>
          </a:p>
        </p:txBody>
      </p:sp>
      <p:sp>
        <p:nvSpPr>
          <p:cNvPr id="7" name="Slide Number Placeholder 6" hidden="1">
            <a:extLst>
              <a:ext uri="{FF2B5EF4-FFF2-40B4-BE49-F238E27FC236}">
                <a16:creationId xmlns:a16="http://schemas.microsoft.com/office/drawing/2014/main" id="{A287B26C-BD1C-4312-AC62-83C2D36018CD}"/>
              </a:ext>
            </a:extLst>
          </p:cNvPr>
          <p:cNvSpPr>
            <a:spLocks noGrp="1"/>
          </p:cNvSpPr>
          <p:nvPr>
            <p:ph type="sldNum" sz="quarter" idx="12"/>
          </p:nvPr>
        </p:nvSpPr>
        <p:spPr/>
        <p:txBody>
          <a:body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284394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8162" y="1427163"/>
            <a:ext cx="2927351" cy="739773"/>
          </a:xfrm>
        </p:spPr>
        <p:txBody>
          <a:bodyPr anchor="b">
            <a:normAutofit/>
          </a:bodyPr>
          <a:lstStyle>
            <a:lvl1pPr algn="l">
              <a:defRPr sz="2000" b="1"/>
            </a:lvl1pPr>
          </a:lstStyle>
          <a:p>
            <a:r>
              <a:rPr lang="en-US" dirty="0"/>
              <a:t>Click to edit Master title style</a:t>
            </a:r>
          </a:p>
        </p:txBody>
      </p:sp>
      <p:sp>
        <p:nvSpPr>
          <p:cNvPr id="4" name="Text Placeholder 3"/>
          <p:cNvSpPr>
            <a:spLocks noGrp="1"/>
          </p:cNvSpPr>
          <p:nvPr>
            <p:ph type="body" sz="half" idx="2"/>
          </p:nvPr>
        </p:nvSpPr>
        <p:spPr>
          <a:xfrm>
            <a:off x="538162" y="2166938"/>
            <a:ext cx="2927351" cy="3983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1427164"/>
            <a:ext cx="5111750" cy="46990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585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000" b="1"/>
            </a:lvl1pPr>
          </a:lstStyle>
          <a:p>
            <a:r>
              <a:rPr lang="en-US" dirty="0"/>
              <a:t>Click to edit Master title style</a:t>
            </a:r>
          </a:p>
        </p:txBody>
      </p:sp>
      <p:sp>
        <p:nvSpPr>
          <p:cNvPr id="3" name="Picture Placeholder 2"/>
          <p:cNvSpPr>
            <a:spLocks noGrp="1"/>
          </p:cNvSpPr>
          <p:nvPr>
            <p:ph type="pic" idx="1" hasCustomPrompt="1"/>
          </p:nvPr>
        </p:nvSpPr>
        <p:spPr>
          <a:xfrm>
            <a:off x="1792288" y="1427163"/>
            <a:ext cx="5486400" cy="3300412"/>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on frame to insert picture from Templafy</a:t>
            </a:r>
          </a:p>
        </p:txBody>
      </p:sp>
      <p:sp>
        <p:nvSpPr>
          <p:cNvPr id="4" name="Text Placeholder 3"/>
          <p:cNvSpPr>
            <a:spLocks noGrp="1"/>
          </p:cNvSpPr>
          <p:nvPr>
            <p:ph type="body" sz="half" idx="2"/>
          </p:nvPr>
        </p:nvSpPr>
        <p:spPr>
          <a:xfrm>
            <a:off x="1792288" y="5367339"/>
            <a:ext cx="5486400" cy="7826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384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40253CB-3931-4E04-B7F1-7B53C44C2F39}"/>
              </a:ext>
            </a:extLst>
          </p:cNvPr>
          <p:cNvSpPr/>
          <p:nvPr userDrawn="1"/>
        </p:nvSpPr>
        <p:spPr>
          <a:xfrm>
            <a:off x="7843837" y="823913"/>
            <a:ext cx="1300163" cy="471487"/>
          </a:xfrm>
          <a:custGeom>
            <a:avLst/>
            <a:gdLst>
              <a:gd name="connsiteX0" fmla="*/ 1300163 w 1300163"/>
              <a:gd name="connsiteY0" fmla="*/ 0 h 471487"/>
              <a:gd name="connsiteX1" fmla="*/ 1300163 w 1300163"/>
              <a:gd name="connsiteY1" fmla="*/ 471487 h 471487"/>
              <a:gd name="connsiteX2" fmla="*/ 0 w 1300163"/>
              <a:gd name="connsiteY2" fmla="*/ 302418 h 471487"/>
              <a:gd name="connsiteX3" fmla="*/ 88107 w 1300163"/>
              <a:gd name="connsiteY3" fmla="*/ 154781 h 471487"/>
              <a:gd name="connsiteX4" fmla="*/ 1300163 w 1300163"/>
              <a:gd name="connsiteY4" fmla="*/ 0 h 471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163" h="471487">
                <a:moveTo>
                  <a:pt x="1300163" y="0"/>
                </a:moveTo>
                <a:lnTo>
                  <a:pt x="1300163" y="471487"/>
                </a:lnTo>
                <a:lnTo>
                  <a:pt x="0" y="302418"/>
                </a:lnTo>
                <a:lnTo>
                  <a:pt x="88107" y="154781"/>
                </a:lnTo>
                <a:lnTo>
                  <a:pt x="130016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 name="Rectangle top">
            <a:extLst>
              <a:ext uri="{FF2B5EF4-FFF2-40B4-BE49-F238E27FC236}">
                <a16:creationId xmlns:a16="http://schemas.microsoft.com/office/drawing/2014/main" id="{5B707B66-D634-47DC-8319-75F428E73188}"/>
              </a:ext>
            </a:extLst>
          </p:cNvPr>
          <p:cNvSpPr/>
          <p:nvPr userDrawn="1"/>
        </p:nvSpPr>
        <p:spPr bwMode="auto">
          <a:xfrm>
            <a:off x="0" y="0"/>
            <a:ext cx="9144000" cy="990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5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a:ln>
                <a:noFill/>
              </a:ln>
              <a:solidFill>
                <a:schemeClr val="bg1"/>
              </a:solidFill>
              <a:effectLst/>
              <a:latin typeface="Times New Roman" pitchFamily="18" charset="0"/>
            </a:endParaRP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8605" y="316800"/>
            <a:ext cx="8158095" cy="687600"/>
          </a:xfrm>
          <a:prstGeom prst="rect">
            <a:avLst/>
          </a:prstGeom>
        </p:spPr>
        <p:txBody>
          <a:bodyPr vert="horz" lIns="0" tIns="46800" rIns="0" bIns="4680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538605" y="1427362"/>
            <a:ext cx="8158095" cy="4722697"/>
          </a:xfrm>
          <a:prstGeom prst="rect">
            <a:avLst/>
          </a:prstGeom>
        </p:spPr>
        <p:txBody>
          <a:bodyPr vert="horz" lIns="0" tIns="0" rIns="0" bIns="0" rtlCol="0">
            <a:noAutofit/>
          </a:body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a:p>
            <a:pPr lvl="5"/>
            <a:r>
              <a:rPr lang="en-US" noProof="0" dirty="0"/>
              <a:t>Level 6</a:t>
            </a:r>
          </a:p>
          <a:p>
            <a:pPr lvl="6"/>
            <a:r>
              <a:rPr lang="en-US" noProof="0" dirty="0"/>
              <a:t>Level 7</a:t>
            </a:r>
          </a:p>
          <a:p>
            <a:pPr lvl="7"/>
            <a:r>
              <a:rPr lang="en-US" noProof="0" dirty="0"/>
              <a:t>Level 8</a:t>
            </a:r>
          </a:p>
          <a:p>
            <a:pPr lvl="8"/>
            <a:r>
              <a:rPr lang="en-US" noProof="0" dirty="0"/>
              <a:t>Level 9</a:t>
            </a:r>
          </a:p>
        </p:txBody>
      </p:sp>
      <p:sp>
        <p:nvSpPr>
          <p:cNvPr id="21" name="Date Placeholder 3" hidden="1">
            <a:extLst>
              <a:ext uri="{FF2B5EF4-FFF2-40B4-BE49-F238E27FC236}">
                <a16:creationId xmlns:a16="http://schemas.microsoft.com/office/drawing/2014/main" id="{3614D210-D6AA-4EC6-A243-5D73A548B509}"/>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endParaRPr lang="en-US" dirty="0"/>
          </a:p>
        </p:txBody>
      </p:sp>
      <p:sp>
        <p:nvSpPr>
          <p:cNvPr id="22" name="Footer Placeholder 4" hidden="1">
            <a:extLst>
              <a:ext uri="{FF2B5EF4-FFF2-40B4-BE49-F238E27FC236}">
                <a16:creationId xmlns:a16="http://schemas.microsoft.com/office/drawing/2014/main" id="{7BEE63EE-D232-4BCD-B74F-ECA3EAB6795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23" name="Slide Number Placeholder 5" hidden="1">
            <a:extLst>
              <a:ext uri="{FF2B5EF4-FFF2-40B4-BE49-F238E27FC236}">
                <a16:creationId xmlns:a16="http://schemas.microsoft.com/office/drawing/2014/main" id="{D9593F9B-71DD-46F0-8BED-14228A84F2E1}"/>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cxnSp>
        <p:nvCxnSpPr>
          <p:cNvPr id="29" name="Straight Connector 28">
            <a:extLst>
              <a:ext uri="{FF2B5EF4-FFF2-40B4-BE49-F238E27FC236}">
                <a16:creationId xmlns:a16="http://schemas.microsoft.com/office/drawing/2014/main" id="{330BF9DD-F1A4-11B1-6027-985317E108D4}"/>
              </a:ext>
            </a:extLst>
          </p:cNvPr>
          <p:cNvCxnSpPr>
            <a:cxnSpLocks/>
          </p:cNvCxnSpPr>
          <p:nvPr userDrawn="1"/>
        </p:nvCxnSpPr>
        <p:spPr>
          <a:xfrm>
            <a:off x="0" y="1226820"/>
            <a:ext cx="9144000" cy="0"/>
          </a:xfrm>
          <a:prstGeom prst="line">
            <a:avLst/>
          </a:prstGeom>
          <a:ln w="114300">
            <a:solidFill>
              <a:srgbClr val="A8D6DD"/>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1DF28B4-E9C9-C5E4-D38F-20FC4CFFD042}"/>
              </a:ext>
            </a:extLst>
          </p:cNvPr>
          <p:cNvCxnSpPr>
            <a:cxnSpLocks/>
          </p:cNvCxnSpPr>
          <p:nvPr userDrawn="1"/>
        </p:nvCxnSpPr>
        <p:spPr>
          <a:xfrm>
            <a:off x="0" y="1079890"/>
            <a:ext cx="9144000" cy="0"/>
          </a:xfrm>
          <a:prstGeom prst="line">
            <a:avLst/>
          </a:prstGeom>
          <a:ln w="114300">
            <a:solidFill>
              <a:srgbClr val="F19E59"/>
            </a:solidFill>
          </a:ln>
        </p:spPr>
        <p:style>
          <a:lnRef idx="1">
            <a:schemeClr val="accent1"/>
          </a:lnRef>
          <a:fillRef idx="0">
            <a:schemeClr val="accent1"/>
          </a:fillRef>
          <a:effectRef idx="0">
            <a:schemeClr val="accent1"/>
          </a:effectRef>
          <a:fontRef idx="minor">
            <a:schemeClr val="tx1"/>
          </a:fontRef>
        </p:style>
      </p:cxnSp>
      <p:pic>
        <p:nvPicPr>
          <p:cNvPr id="2" name="Picture 2" descr="Home">
            <a:extLst>
              <a:ext uri="{FF2B5EF4-FFF2-40B4-BE49-F238E27FC236}">
                <a16:creationId xmlns:a16="http://schemas.microsoft.com/office/drawing/2014/main" id="{2C3CB956-EC24-EDEF-197D-83ACEDFF2B5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33805" y="167661"/>
            <a:ext cx="1910195" cy="165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63" r:id="rId1"/>
    <p:sldLayoutId id="2147483732" r:id="rId2"/>
    <p:sldLayoutId id="2147483730" r:id="rId3"/>
    <p:sldLayoutId id="2147483755" r:id="rId4"/>
    <p:sldLayoutId id="2147483735" r:id="rId5"/>
    <p:sldLayoutId id="2147483743" r:id="rId6"/>
    <p:sldLayoutId id="2147483744" r:id="rId7"/>
    <p:sldLayoutId id="2147483764" r:id="rId8"/>
    <p:sldLayoutId id="2147483765" r:id="rId9"/>
    <p:sldLayoutId id="2147483762" r:id="rId10"/>
    <p:sldLayoutId id="2147483751" r:id="rId11"/>
  </p:sldLayoutIdLst>
  <p:hf hdr="0"/>
  <p:txStyles>
    <p:titleStyle>
      <a:lvl1pPr algn="l" defTabSz="914400" rtl="0" eaLnBrk="1" latinLnBrk="0" hangingPunct="1">
        <a:lnSpc>
          <a:spcPct val="100000"/>
        </a:lnSpc>
        <a:spcBef>
          <a:spcPct val="0"/>
        </a:spcBef>
        <a:buNone/>
        <a:defRPr sz="3200" b="1" kern="1200" cap="all" baseline="0">
          <a:solidFill>
            <a:srgbClr val="597291"/>
          </a:solidFill>
          <a:latin typeface="+mj-lt"/>
          <a:ea typeface="+mj-ea"/>
          <a:cs typeface="+mj-cs"/>
        </a:defRPr>
      </a:lvl1pPr>
    </p:titleStyle>
    <p:bodyStyle>
      <a:lvl1pPr marL="274320" indent="-274320" algn="l" defTabSz="914400" rtl="0" eaLnBrk="1" latinLnBrk="0" hangingPunct="1">
        <a:lnSpc>
          <a:spcPct val="100000"/>
        </a:lnSpc>
        <a:spcBef>
          <a:spcPts val="768"/>
        </a:spcBef>
        <a:spcAft>
          <a:spcPts val="0"/>
        </a:spcAft>
        <a:buSzPct val="70000"/>
        <a:buFont typeface="Arial" panose="020B0604020202020204" pitchFamily="34" charset="0"/>
        <a:buChar char="•"/>
        <a:defRPr sz="3200" kern="1200">
          <a:solidFill>
            <a:schemeClr val="bg1"/>
          </a:solidFill>
          <a:latin typeface="+mn-lt"/>
          <a:ea typeface="+mn-ea"/>
          <a:cs typeface="+mn-cs"/>
        </a:defRPr>
      </a:lvl1pPr>
      <a:lvl2pPr marL="548640" indent="-274320" algn="l" defTabSz="914400" rtl="0" eaLnBrk="1" latinLnBrk="0" hangingPunct="1">
        <a:lnSpc>
          <a:spcPct val="100000"/>
        </a:lnSpc>
        <a:spcBef>
          <a:spcPts val="672"/>
        </a:spcBef>
        <a:spcAft>
          <a:spcPts val="0"/>
        </a:spcAft>
        <a:buSzPct val="70000"/>
        <a:buFont typeface="Calibri" panose="020F0502020204030204" pitchFamily="34" charset="0"/>
        <a:buChar char="−"/>
        <a:defRPr sz="2800" kern="1200">
          <a:solidFill>
            <a:schemeClr val="bg1"/>
          </a:solidFill>
          <a:latin typeface="+mn-lt"/>
          <a:ea typeface="+mn-ea"/>
          <a:cs typeface="+mn-cs"/>
        </a:defRPr>
      </a:lvl2pPr>
      <a:lvl3pPr marL="1144800" indent="-230400" algn="l" defTabSz="914400" rtl="0" eaLnBrk="1" latinLnBrk="0" hangingPunct="1">
        <a:lnSpc>
          <a:spcPct val="100000"/>
        </a:lnSpc>
        <a:spcBef>
          <a:spcPts val="24"/>
        </a:spcBef>
        <a:spcAft>
          <a:spcPts val="0"/>
        </a:spcAft>
        <a:buSzPct val="70000"/>
        <a:buFont typeface="Arial" panose="020B0604020202020204" pitchFamily="34" charset="0"/>
        <a:buChar char="•"/>
        <a:defRPr sz="2400" kern="1200">
          <a:solidFill>
            <a:schemeClr val="bg1"/>
          </a:solidFill>
          <a:latin typeface="+mn-lt"/>
          <a:ea typeface="+mn-ea"/>
          <a:cs typeface="+mn-cs"/>
        </a:defRPr>
      </a:lvl3pPr>
      <a:lvl4pPr marL="1602000" indent="0" algn="l" defTabSz="914400" rtl="0" eaLnBrk="1" latinLnBrk="0" hangingPunct="1">
        <a:lnSpc>
          <a:spcPct val="100000"/>
        </a:lnSpc>
        <a:spcBef>
          <a:spcPts val="480"/>
        </a:spcBef>
        <a:spcAft>
          <a:spcPts val="0"/>
        </a:spcAft>
        <a:buFont typeface="Arial" panose="020B0604020202020204" pitchFamily="34" charset="0"/>
        <a:buChar char="​"/>
        <a:defRPr sz="2000" b="0" kern="1200">
          <a:solidFill>
            <a:schemeClr val="bg1"/>
          </a:solidFill>
          <a:latin typeface="+mn-lt"/>
          <a:ea typeface="+mn-ea"/>
          <a:cs typeface="+mn-cs"/>
        </a:defRPr>
      </a:lvl4pPr>
      <a:lvl5pPr marL="2059200" indent="-230400" algn="l" defTabSz="914400" rtl="0" eaLnBrk="1" latinLnBrk="0" hangingPunct="1">
        <a:lnSpc>
          <a:spcPct val="100000"/>
        </a:lnSpc>
        <a:spcBef>
          <a:spcPts val="480"/>
        </a:spcBef>
        <a:spcAft>
          <a:spcPts val="0"/>
        </a:spcAft>
        <a:buSzPct val="70000"/>
        <a:buFont typeface="Arial" panose="020B0604020202020204" pitchFamily="34" charset="0"/>
        <a:buChar char="»"/>
        <a:tabLst/>
        <a:defRPr sz="2000" kern="1200">
          <a:solidFill>
            <a:schemeClr val="bg1"/>
          </a:solidFill>
          <a:latin typeface="+mn-lt"/>
          <a:ea typeface="+mn-ea"/>
          <a:cs typeface="+mn-cs"/>
        </a:defRPr>
      </a:lvl5pPr>
      <a:lvl6pPr marL="457200" indent="-457200" algn="l" defTabSz="914400" rtl="0" eaLnBrk="1" latinLnBrk="0" hangingPunct="1">
        <a:lnSpc>
          <a:spcPct val="100000"/>
        </a:lnSpc>
        <a:spcBef>
          <a:spcPts val="768"/>
        </a:spcBef>
        <a:spcAft>
          <a:spcPts val="600"/>
        </a:spcAft>
        <a:buSzPct val="70000"/>
        <a:buFont typeface="Arial" panose="020B0604020202020204" pitchFamily="34" charset="0"/>
        <a:buChar char="•"/>
        <a:defRPr sz="3600" b="0" kern="1200">
          <a:solidFill>
            <a:schemeClr val="bg1"/>
          </a:solidFill>
          <a:latin typeface="+mn-lt"/>
          <a:ea typeface="+mn-ea"/>
          <a:cs typeface="+mn-cs"/>
        </a:defRPr>
      </a:lvl6pPr>
      <a:lvl7pPr marL="457200" indent="-457200" algn="l" defTabSz="914400" rtl="0" eaLnBrk="1" latinLnBrk="0" hangingPunct="1">
        <a:lnSpc>
          <a:spcPct val="100000"/>
        </a:lnSpc>
        <a:spcBef>
          <a:spcPts val="768"/>
        </a:spcBef>
        <a:spcAft>
          <a:spcPts val="600"/>
        </a:spcAft>
        <a:buSzPct val="70000"/>
        <a:buFont typeface="Arial" panose="020B0604020202020204" pitchFamily="34" charset="0"/>
        <a:buChar char="•"/>
        <a:defRPr sz="3600" b="0" kern="1200" baseline="0">
          <a:solidFill>
            <a:schemeClr val="bg1"/>
          </a:solidFill>
          <a:latin typeface="+mn-lt"/>
          <a:ea typeface="+mn-ea"/>
          <a:cs typeface="+mn-cs"/>
        </a:defRPr>
      </a:lvl7pPr>
      <a:lvl8pPr marL="457200" indent="-457200" algn="l" defTabSz="914400" rtl="0" eaLnBrk="1" latinLnBrk="0" hangingPunct="1">
        <a:lnSpc>
          <a:spcPct val="100000"/>
        </a:lnSpc>
        <a:spcBef>
          <a:spcPts val="768"/>
        </a:spcBef>
        <a:spcAft>
          <a:spcPts val="600"/>
        </a:spcAft>
        <a:buSzPct val="70000"/>
        <a:buFont typeface="Arial" panose="020B0604020202020204" pitchFamily="34" charset="0"/>
        <a:buChar char="•"/>
        <a:defRPr sz="3600" b="0" kern="1200">
          <a:solidFill>
            <a:schemeClr val="bg1"/>
          </a:solidFill>
          <a:latin typeface="+mn-lt"/>
          <a:ea typeface="+mn-ea"/>
          <a:cs typeface="+mn-cs"/>
        </a:defRPr>
      </a:lvl8pPr>
      <a:lvl9pPr marL="457200" indent="-457200" algn="l" defTabSz="914400" rtl="0" eaLnBrk="1" latinLnBrk="0" hangingPunct="1">
        <a:lnSpc>
          <a:spcPct val="100000"/>
        </a:lnSpc>
        <a:spcBef>
          <a:spcPts val="768"/>
        </a:spcBef>
        <a:spcAft>
          <a:spcPts val="0"/>
        </a:spcAft>
        <a:buSzPct val="70000"/>
        <a:buFont typeface="Arial" panose="020B0604020202020204" pitchFamily="34" charset="0"/>
        <a:buChar char="•"/>
        <a:defRPr sz="3600" b="0" kern="1200" baseline="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9" userDrawn="1">
          <p15:clr>
            <a:srgbClr val="F26B43"/>
          </p15:clr>
        </p15:guide>
        <p15:guide id="2" pos="5478" userDrawn="1">
          <p15:clr>
            <a:srgbClr val="F26B43"/>
          </p15:clr>
        </p15:guide>
        <p15:guide id="3" orient="horz" pos="899" userDrawn="1">
          <p15:clr>
            <a:srgbClr val="F26B43"/>
          </p15:clr>
        </p15:guide>
        <p15:guide id="4" orient="horz" pos="3874" userDrawn="1">
          <p15:clr>
            <a:srgbClr val="F26B43"/>
          </p15:clr>
        </p15:guide>
        <p15:guide id="5" orient="horz" pos="1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mailto:dnichols@ci.bandon.or.u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3AEDF0-DA2B-46C3-8F0D-43AFDDB1943C}"/>
              </a:ext>
            </a:extLst>
          </p:cNvPr>
          <p:cNvSpPr>
            <a:spLocks noGrp="1"/>
          </p:cNvSpPr>
          <p:nvPr>
            <p:ph type="subTitle" idx="1"/>
          </p:nvPr>
        </p:nvSpPr>
        <p:spPr>
          <a:xfrm>
            <a:off x="1948132" y="2820398"/>
            <a:ext cx="4343401" cy="1311167"/>
          </a:xfrm>
        </p:spPr>
        <p:txBody>
          <a:bodyPr>
            <a:normAutofit/>
          </a:bodyPr>
          <a:lstStyle/>
          <a:p>
            <a:endParaRPr lang="en-US" dirty="0"/>
          </a:p>
          <a:p>
            <a:r>
              <a:rPr lang="en-US" dirty="0"/>
              <a:t>Project Advisory Committee Meeting #1</a:t>
            </a:r>
          </a:p>
        </p:txBody>
      </p:sp>
      <p:sp>
        <p:nvSpPr>
          <p:cNvPr id="5" name="Text Placeholder 4">
            <a:extLst>
              <a:ext uri="{FF2B5EF4-FFF2-40B4-BE49-F238E27FC236}">
                <a16:creationId xmlns:a16="http://schemas.microsoft.com/office/drawing/2014/main" id="{AE94492C-BAB7-476B-94EC-15ED6C6D8995}"/>
              </a:ext>
            </a:extLst>
          </p:cNvPr>
          <p:cNvSpPr>
            <a:spLocks noGrp="1"/>
          </p:cNvSpPr>
          <p:nvPr>
            <p:ph type="body" sz="quarter" idx="11"/>
          </p:nvPr>
        </p:nvSpPr>
        <p:spPr/>
        <p:txBody>
          <a:bodyPr/>
          <a:lstStyle/>
          <a:p>
            <a:r>
              <a:rPr lang="de-DE" sz="2000" b="1" dirty="0"/>
              <a:t>June 6, 2023 – 12:30 – 2:00 PM</a:t>
            </a:r>
            <a:endParaRPr lang="en-US" sz="2000" b="1" dirty="0"/>
          </a:p>
        </p:txBody>
      </p:sp>
      <p:pic>
        <p:nvPicPr>
          <p:cNvPr id="1026" name="Picture 2" descr="Home">
            <a:extLst>
              <a:ext uri="{FF2B5EF4-FFF2-40B4-BE49-F238E27FC236}">
                <a16:creationId xmlns:a16="http://schemas.microsoft.com/office/drawing/2014/main" id="{FBE66296-1F84-7911-9E44-2CD11EDA0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00" y="1617318"/>
            <a:ext cx="1910195" cy="165967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9">
            <a:extLst>
              <a:ext uri="{FF2B5EF4-FFF2-40B4-BE49-F238E27FC236}">
                <a16:creationId xmlns:a16="http://schemas.microsoft.com/office/drawing/2014/main" id="{DB5D5585-5249-C43F-EE54-17D43DFC7362}"/>
              </a:ext>
            </a:extLst>
          </p:cNvPr>
          <p:cNvSpPr txBox="1">
            <a:spLocks/>
          </p:cNvSpPr>
          <p:nvPr/>
        </p:nvSpPr>
        <p:spPr>
          <a:xfrm>
            <a:off x="1868641" y="1617318"/>
            <a:ext cx="6601104" cy="1311167"/>
          </a:xfrm>
          <a:prstGeom prst="rect">
            <a:avLst/>
          </a:prstGeom>
        </p:spPr>
        <p:txBody>
          <a:bodyPr vert="horz" lIns="0" tIns="46800" rIns="0" bIns="46800" rtlCol="0" anchor="b" anchorCtr="0">
            <a:normAutofit/>
          </a:bodyPr>
          <a:lstStyle>
            <a:lvl1pPr algn="l" defTabSz="914400" rtl="0" eaLnBrk="1" latinLnBrk="0" hangingPunct="1">
              <a:lnSpc>
                <a:spcPct val="100000"/>
              </a:lnSpc>
              <a:spcBef>
                <a:spcPct val="0"/>
              </a:spcBef>
              <a:buNone/>
              <a:defRPr sz="3200" kern="1200" cap="all" baseline="0">
                <a:solidFill>
                  <a:schemeClr val="tx1"/>
                </a:solidFill>
                <a:latin typeface="+mj-lt"/>
                <a:ea typeface="+mj-ea"/>
                <a:cs typeface="+mj-cs"/>
              </a:defRPr>
            </a:lvl1pPr>
          </a:lstStyle>
          <a:p>
            <a:r>
              <a:rPr lang="en-US" cap="none" dirty="0">
                <a:solidFill>
                  <a:srgbClr val="597291"/>
                </a:solidFill>
              </a:rPr>
              <a:t>City of Bandon </a:t>
            </a:r>
          </a:p>
          <a:p>
            <a:r>
              <a:rPr lang="en-US" b="1" dirty="0">
                <a:solidFill>
                  <a:srgbClr val="597291"/>
                </a:solidFill>
              </a:rPr>
              <a:t>TRANSPORTATION SYSTEM PLAN</a:t>
            </a:r>
          </a:p>
        </p:txBody>
      </p:sp>
    </p:spTree>
    <p:custDataLst>
      <p:tags r:id="rId1"/>
    </p:custDataLst>
    <p:extLst>
      <p:ext uri="{BB962C8B-B14F-4D97-AF65-F5344CB8AC3E}">
        <p14:creationId xmlns:p14="http://schemas.microsoft.com/office/powerpoint/2010/main" val="107427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6FAD-AAE2-4AD1-969E-B51BF7DAFA5B}"/>
              </a:ext>
            </a:extLst>
          </p:cNvPr>
          <p:cNvSpPr>
            <a:spLocks noGrp="1"/>
          </p:cNvSpPr>
          <p:nvPr>
            <p:ph type="title"/>
          </p:nvPr>
        </p:nvSpPr>
        <p:spPr/>
        <p:txBody>
          <a:bodyPr/>
          <a:lstStyle/>
          <a:p>
            <a:r>
              <a:rPr lang="en-US" dirty="0"/>
              <a:t>Needs and Issues</a:t>
            </a:r>
          </a:p>
        </p:txBody>
      </p:sp>
      <p:sp>
        <p:nvSpPr>
          <p:cNvPr id="3" name="Content Placeholder 2">
            <a:extLst>
              <a:ext uri="{FF2B5EF4-FFF2-40B4-BE49-F238E27FC236}">
                <a16:creationId xmlns:a16="http://schemas.microsoft.com/office/drawing/2014/main" id="{C8E14735-E141-4CB2-9F8B-C0F213FFAC04}"/>
              </a:ext>
            </a:extLst>
          </p:cNvPr>
          <p:cNvSpPr>
            <a:spLocks noGrp="1"/>
          </p:cNvSpPr>
          <p:nvPr>
            <p:ph idx="1"/>
          </p:nvPr>
        </p:nvSpPr>
        <p:spPr>
          <a:xfrm>
            <a:off x="427404" y="1741686"/>
            <a:ext cx="4254214" cy="4442952"/>
          </a:xfrm>
        </p:spPr>
        <p:txBody>
          <a:bodyPr vert="horz" lIns="0" tIns="0" rIns="0" bIns="0" rtlCol="0" anchor="t">
            <a:noAutofit/>
          </a:bodyPr>
          <a:lstStyle/>
          <a:p>
            <a:pPr marL="0" indent="0">
              <a:spcBef>
                <a:spcPts val="0"/>
              </a:spcBef>
              <a:spcAft>
                <a:spcPts val="600"/>
              </a:spcAft>
              <a:buNone/>
            </a:pPr>
            <a:r>
              <a:rPr lang="en-US" b="1" dirty="0">
                <a:cs typeface="Calibri"/>
              </a:rPr>
              <a:t>What we've heard:</a:t>
            </a:r>
          </a:p>
          <a:p>
            <a:pPr marL="731520" lvl="1" indent="-365760">
              <a:spcBef>
                <a:spcPts val="0"/>
              </a:spcBef>
              <a:spcAft>
                <a:spcPts val="600"/>
              </a:spcAft>
            </a:pPr>
            <a:r>
              <a:rPr lang="en-US" sz="2000" dirty="0"/>
              <a:t>U.S. 101 solutions – balancing the needs of those who use it</a:t>
            </a:r>
            <a:endParaRPr lang="en-US" sz="2000" dirty="0">
              <a:cs typeface="Calibri"/>
            </a:endParaRPr>
          </a:p>
          <a:p>
            <a:pPr marL="731520" lvl="1" indent="-365760">
              <a:spcBef>
                <a:spcPts val="0"/>
              </a:spcBef>
              <a:spcAft>
                <a:spcPts val="600"/>
              </a:spcAft>
            </a:pPr>
            <a:r>
              <a:rPr lang="en-US" sz="2000" dirty="0"/>
              <a:t>Developing streets for all people no matter how they travel</a:t>
            </a:r>
            <a:endParaRPr lang="en-US" sz="2000" dirty="0">
              <a:cs typeface="Calibri"/>
            </a:endParaRPr>
          </a:p>
          <a:p>
            <a:pPr marL="731520" lvl="1" indent="-365760">
              <a:spcBef>
                <a:spcPts val="0"/>
              </a:spcBef>
              <a:spcAft>
                <a:spcPts val="600"/>
              </a:spcAft>
            </a:pPr>
            <a:r>
              <a:rPr lang="en-US" sz="2000" dirty="0"/>
              <a:t>Addressing tourism travel impacts</a:t>
            </a:r>
            <a:endParaRPr lang="en-US" sz="2000" dirty="0">
              <a:cs typeface="Calibri"/>
            </a:endParaRPr>
          </a:p>
          <a:p>
            <a:pPr marL="1327150" lvl="2" indent="-365760">
              <a:spcBef>
                <a:spcPts val="0"/>
              </a:spcBef>
              <a:spcAft>
                <a:spcPts val="600"/>
              </a:spcAft>
              <a:buFont typeface="Arial" panose="020F0502020204030204" pitchFamily="34" charset="0"/>
              <a:buChar char="•"/>
            </a:pPr>
            <a:r>
              <a:rPr lang="en-US" sz="1600" dirty="0">
                <a:cs typeface="Calibri"/>
              </a:rPr>
              <a:t>Parking needs</a:t>
            </a:r>
          </a:p>
          <a:p>
            <a:pPr marL="1327150" lvl="2" indent="-365760">
              <a:spcBef>
                <a:spcPts val="0"/>
              </a:spcBef>
              <a:spcAft>
                <a:spcPts val="600"/>
              </a:spcAft>
              <a:buFont typeface="Arial" panose="020F0502020204030204" pitchFamily="34" charset="0"/>
              <a:buChar char="•"/>
            </a:pPr>
            <a:r>
              <a:rPr lang="en-US" sz="1600" dirty="0">
                <a:cs typeface="Calibri"/>
              </a:rPr>
              <a:t>Congestion</a:t>
            </a:r>
            <a:endParaRPr lang="en-US" sz="1600">
              <a:cs typeface="Calibri"/>
            </a:endParaRPr>
          </a:p>
          <a:p>
            <a:pPr marL="1327150" lvl="2" indent="-365760">
              <a:spcBef>
                <a:spcPts val="0"/>
              </a:spcBef>
              <a:spcAft>
                <a:spcPts val="600"/>
              </a:spcAft>
              <a:buFont typeface="Arial" panose="020F0502020204030204" pitchFamily="34" charset="0"/>
              <a:buChar char="•"/>
            </a:pPr>
            <a:r>
              <a:rPr lang="en-US" sz="1600" dirty="0">
                <a:cs typeface="Calibri"/>
              </a:rPr>
              <a:t>Safety</a:t>
            </a:r>
            <a:endParaRPr lang="en-US" sz="1600" dirty="0"/>
          </a:p>
          <a:p>
            <a:pPr marL="731520" lvl="1" indent="-365760">
              <a:spcBef>
                <a:spcPts val="0"/>
              </a:spcBef>
              <a:spcAft>
                <a:spcPts val="600"/>
              </a:spcAft>
            </a:pPr>
            <a:r>
              <a:rPr lang="en-US" sz="2000" dirty="0"/>
              <a:t>More connections across and through town</a:t>
            </a:r>
            <a:endParaRPr lang="en-US" sz="2000" dirty="0">
              <a:cs typeface="Calibri"/>
            </a:endParaRPr>
          </a:p>
        </p:txBody>
      </p:sp>
      <p:sp>
        <p:nvSpPr>
          <p:cNvPr id="5" name="Date Placeholder 4">
            <a:extLst>
              <a:ext uri="{FF2B5EF4-FFF2-40B4-BE49-F238E27FC236}">
                <a16:creationId xmlns:a16="http://schemas.microsoft.com/office/drawing/2014/main" id="{D834AA73-79D3-4F1B-91FF-BEBB380C68C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EE8CB7D-960E-4FCC-8B43-636077DCE4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A57AD9-4697-4767-9BE5-A32318436222}"/>
              </a:ext>
            </a:extLst>
          </p:cNvPr>
          <p:cNvSpPr>
            <a:spLocks noGrp="1"/>
          </p:cNvSpPr>
          <p:nvPr>
            <p:ph type="sldNum" sz="quarter" idx="12"/>
          </p:nvPr>
        </p:nvSpPr>
        <p:spPr/>
        <p:txBody>
          <a:bodyPr/>
          <a:lstStyle/>
          <a:p>
            <a:fld id="{24C8C45C-947F-4981-8B3F-4F32E973C901}" type="slidenum">
              <a:rPr lang="en-US" smtClean="0"/>
              <a:pPr/>
              <a:t>10</a:t>
            </a:fld>
            <a:endParaRPr lang="en-US" dirty="0"/>
          </a:p>
        </p:txBody>
      </p:sp>
      <p:pic>
        <p:nvPicPr>
          <p:cNvPr id="4" name="Content Placeholder 10" descr="A picture containing water, outdoor, sky, sunset&#10;&#10;Description automatically generated">
            <a:extLst>
              <a:ext uri="{FF2B5EF4-FFF2-40B4-BE49-F238E27FC236}">
                <a16:creationId xmlns:a16="http://schemas.microsoft.com/office/drawing/2014/main" id="{C2E1F15F-D069-3FAC-E3BA-EE467963F05A}"/>
              </a:ext>
            </a:extLst>
          </p:cNvPr>
          <p:cNvPicPr>
            <a:picLocks noChangeAspect="1"/>
          </p:cNvPicPr>
          <p:nvPr/>
        </p:nvPicPr>
        <p:blipFill rotWithShape="1">
          <a:blip r:embed="rId3"/>
          <a:srcRect l="15930" t="473" r="34227" b="-473"/>
          <a:stretch/>
        </p:blipFill>
        <p:spPr>
          <a:xfrm>
            <a:off x="5461890" y="1711998"/>
            <a:ext cx="3126966" cy="4182873"/>
          </a:xfrm>
          <a:prstGeom prst="rect">
            <a:avLst/>
          </a:prstGeom>
        </p:spPr>
      </p:pic>
    </p:spTree>
    <p:extLst>
      <p:ext uri="{BB962C8B-B14F-4D97-AF65-F5344CB8AC3E}">
        <p14:creationId xmlns:p14="http://schemas.microsoft.com/office/powerpoint/2010/main" val="3076784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6FAD-AAE2-4AD1-969E-B51BF7DAFA5B}"/>
              </a:ext>
            </a:extLst>
          </p:cNvPr>
          <p:cNvSpPr>
            <a:spLocks noGrp="1"/>
          </p:cNvSpPr>
          <p:nvPr>
            <p:ph type="title"/>
          </p:nvPr>
        </p:nvSpPr>
        <p:spPr/>
        <p:txBody>
          <a:bodyPr/>
          <a:lstStyle/>
          <a:p>
            <a:r>
              <a:rPr lang="en-US" dirty="0"/>
              <a:t>Needs and Issues</a:t>
            </a:r>
          </a:p>
        </p:txBody>
      </p:sp>
      <p:sp>
        <p:nvSpPr>
          <p:cNvPr id="3" name="Content Placeholder 2">
            <a:extLst>
              <a:ext uri="{FF2B5EF4-FFF2-40B4-BE49-F238E27FC236}">
                <a16:creationId xmlns:a16="http://schemas.microsoft.com/office/drawing/2014/main" id="{C8E14735-E141-4CB2-9F8B-C0F213FFAC04}"/>
              </a:ext>
            </a:extLst>
          </p:cNvPr>
          <p:cNvSpPr>
            <a:spLocks noGrp="1"/>
          </p:cNvSpPr>
          <p:nvPr>
            <p:ph idx="1"/>
          </p:nvPr>
        </p:nvSpPr>
        <p:spPr>
          <a:xfrm>
            <a:off x="427404" y="1741686"/>
            <a:ext cx="4036500" cy="4442952"/>
          </a:xfrm>
        </p:spPr>
        <p:txBody>
          <a:bodyPr vert="horz" lIns="0" tIns="0" rIns="0" bIns="0" rtlCol="0" anchor="t">
            <a:noAutofit/>
          </a:bodyPr>
          <a:lstStyle/>
          <a:p>
            <a:pPr marL="0" indent="0">
              <a:spcBef>
                <a:spcPts val="0"/>
              </a:spcBef>
              <a:spcAft>
                <a:spcPts val="600"/>
              </a:spcAft>
              <a:buNone/>
            </a:pPr>
            <a:r>
              <a:rPr lang="en-US" b="1" dirty="0"/>
              <a:t>Discussion </a:t>
            </a:r>
            <a:endParaRPr lang="en-US" dirty="0"/>
          </a:p>
          <a:p>
            <a:pPr marL="365760" indent="-365760">
              <a:spcBef>
                <a:spcPts val="0"/>
              </a:spcBef>
              <a:spcAft>
                <a:spcPts val="600"/>
              </a:spcAft>
            </a:pPr>
            <a:r>
              <a:rPr lang="en-US" sz="2400" dirty="0"/>
              <a:t>What do you think are the main transportation issues to focus on in Bandon?</a:t>
            </a:r>
            <a:endParaRPr lang="en-US" sz="2400">
              <a:cs typeface="Calibri"/>
            </a:endParaRPr>
          </a:p>
          <a:p>
            <a:pPr marL="365760" indent="-365760">
              <a:spcBef>
                <a:spcPts val="0"/>
              </a:spcBef>
              <a:spcAft>
                <a:spcPts val="600"/>
              </a:spcAft>
            </a:pPr>
            <a:r>
              <a:rPr lang="en-US" sz="2400" dirty="0">
                <a:cs typeface="Calibri"/>
              </a:rPr>
              <a:t>Did we miss anything?</a:t>
            </a:r>
          </a:p>
        </p:txBody>
      </p:sp>
      <p:sp>
        <p:nvSpPr>
          <p:cNvPr id="5" name="Date Placeholder 4">
            <a:extLst>
              <a:ext uri="{FF2B5EF4-FFF2-40B4-BE49-F238E27FC236}">
                <a16:creationId xmlns:a16="http://schemas.microsoft.com/office/drawing/2014/main" id="{D834AA73-79D3-4F1B-91FF-BEBB380C68C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EE8CB7D-960E-4FCC-8B43-636077DCE4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A57AD9-4697-4767-9BE5-A32318436222}"/>
              </a:ext>
            </a:extLst>
          </p:cNvPr>
          <p:cNvSpPr>
            <a:spLocks noGrp="1"/>
          </p:cNvSpPr>
          <p:nvPr>
            <p:ph type="sldNum" sz="quarter" idx="12"/>
          </p:nvPr>
        </p:nvSpPr>
        <p:spPr/>
        <p:txBody>
          <a:bodyPr/>
          <a:lstStyle/>
          <a:p>
            <a:fld id="{24C8C45C-947F-4981-8B3F-4F32E973C901}" type="slidenum">
              <a:rPr lang="en-US" smtClean="0"/>
              <a:pPr/>
              <a:t>11</a:t>
            </a:fld>
            <a:endParaRPr lang="en-US" dirty="0"/>
          </a:p>
        </p:txBody>
      </p:sp>
      <p:pic>
        <p:nvPicPr>
          <p:cNvPr id="9" name="Content Placeholder 10" descr="A picture containing water, outdoor, sky, sunset&#10;&#10;Description automatically generated">
            <a:extLst>
              <a:ext uri="{FF2B5EF4-FFF2-40B4-BE49-F238E27FC236}">
                <a16:creationId xmlns:a16="http://schemas.microsoft.com/office/drawing/2014/main" id="{9E6D5838-44E0-8601-6DEC-8C8E883706DE}"/>
              </a:ext>
            </a:extLst>
          </p:cNvPr>
          <p:cNvPicPr>
            <a:picLocks noChangeAspect="1"/>
          </p:cNvPicPr>
          <p:nvPr/>
        </p:nvPicPr>
        <p:blipFill rotWithShape="1">
          <a:blip r:embed="rId3"/>
          <a:srcRect l="15930" t="473" r="34227" b="-473"/>
          <a:stretch/>
        </p:blipFill>
        <p:spPr>
          <a:xfrm>
            <a:off x="5461890" y="1711998"/>
            <a:ext cx="3126966" cy="4182873"/>
          </a:xfrm>
          <a:prstGeom prst="rect">
            <a:avLst/>
          </a:prstGeom>
        </p:spPr>
      </p:pic>
    </p:spTree>
    <p:extLst>
      <p:ext uri="{BB962C8B-B14F-4D97-AF65-F5344CB8AC3E}">
        <p14:creationId xmlns:p14="http://schemas.microsoft.com/office/powerpoint/2010/main" val="188254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87FE46C-5787-434A-A3D9-0AD0C668CA55}"/>
              </a:ext>
            </a:extLst>
          </p:cNvPr>
          <p:cNvSpPr>
            <a:spLocks noGrp="1"/>
          </p:cNvSpPr>
          <p:nvPr>
            <p:ph type="ctrTitle"/>
          </p:nvPr>
        </p:nvSpPr>
        <p:spPr/>
        <p:txBody>
          <a:bodyPr/>
          <a:lstStyle/>
          <a:p>
            <a:r>
              <a:rPr lang="en-US" dirty="0"/>
              <a:t>Goals and Objectives</a:t>
            </a:r>
          </a:p>
        </p:txBody>
      </p:sp>
      <p:sp>
        <p:nvSpPr>
          <p:cNvPr id="11" name="Subtitle 10">
            <a:extLst>
              <a:ext uri="{FF2B5EF4-FFF2-40B4-BE49-F238E27FC236}">
                <a16:creationId xmlns:a16="http://schemas.microsoft.com/office/drawing/2014/main" id="{9EE43628-DE9F-4D14-A61B-D32ECF1ABF61}"/>
              </a:ext>
            </a:extLst>
          </p:cNvPr>
          <p:cNvSpPr>
            <a:spLocks noGrp="1"/>
          </p:cNvSpPr>
          <p:nvPr>
            <p:ph type="subTitle" idx="1"/>
          </p:nvPr>
        </p:nvSpPr>
        <p:spPr/>
        <p:txBody>
          <a:bodyPr/>
          <a:lstStyle/>
          <a:p>
            <a:pPr>
              <a:buNone/>
            </a:pPr>
            <a:r>
              <a:rPr lang="en-US" dirty="0"/>
              <a:t>TSP goals and objectives will set a desired vision for the future.</a:t>
            </a:r>
          </a:p>
        </p:txBody>
      </p:sp>
      <p:sp>
        <p:nvSpPr>
          <p:cNvPr id="5" name="Date Placeholder 4">
            <a:extLst>
              <a:ext uri="{FF2B5EF4-FFF2-40B4-BE49-F238E27FC236}">
                <a16:creationId xmlns:a16="http://schemas.microsoft.com/office/drawing/2014/main" id="{84D3FABF-CADB-42E0-972E-47E52E6333D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1E4865A-76B0-44E3-A757-49C3B02FEC0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9D4A2D-A588-4119-86F9-FF9B6BEEF02E}"/>
              </a:ext>
            </a:extLst>
          </p:cNvPr>
          <p:cNvSpPr>
            <a:spLocks noGrp="1"/>
          </p:cNvSpPr>
          <p:nvPr>
            <p:ph type="sldNum" sz="quarter" idx="12"/>
          </p:nvPr>
        </p:nvSpPr>
        <p:spPr/>
        <p:txBody>
          <a:bodyPr/>
          <a:lstStyle/>
          <a:p>
            <a:fld id="{24C8C45C-947F-4981-8B3F-4F32E973C901}" type="slidenum">
              <a:rPr lang="en-US" smtClean="0"/>
              <a:pPr/>
              <a:t>12</a:t>
            </a:fld>
            <a:endParaRPr lang="en-US" dirty="0"/>
          </a:p>
        </p:txBody>
      </p:sp>
    </p:spTree>
    <p:extLst>
      <p:ext uri="{BB962C8B-B14F-4D97-AF65-F5344CB8AC3E}">
        <p14:creationId xmlns:p14="http://schemas.microsoft.com/office/powerpoint/2010/main" val="394832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B10882-5F13-49A2-8882-1F8C27EEC427}"/>
              </a:ext>
            </a:extLst>
          </p:cNvPr>
          <p:cNvSpPr>
            <a:spLocks noGrp="1"/>
          </p:cNvSpPr>
          <p:nvPr>
            <p:ph type="title"/>
          </p:nvPr>
        </p:nvSpPr>
        <p:spPr>
          <a:xfrm>
            <a:off x="538605" y="316800"/>
            <a:ext cx="7471539" cy="687600"/>
          </a:xfrm>
        </p:spPr>
        <p:txBody>
          <a:bodyPr/>
          <a:lstStyle/>
          <a:p>
            <a:r>
              <a:rPr lang="en-US" dirty="0"/>
              <a:t>Goals</a:t>
            </a:r>
          </a:p>
        </p:txBody>
      </p:sp>
      <p:sp>
        <p:nvSpPr>
          <p:cNvPr id="8" name="Content Placeholder 7">
            <a:extLst>
              <a:ext uri="{FF2B5EF4-FFF2-40B4-BE49-F238E27FC236}">
                <a16:creationId xmlns:a16="http://schemas.microsoft.com/office/drawing/2014/main" id="{F38269BC-1FD0-4DF9-B2E3-44CAB94C97CA}"/>
              </a:ext>
            </a:extLst>
          </p:cNvPr>
          <p:cNvSpPr>
            <a:spLocks noGrp="1"/>
          </p:cNvSpPr>
          <p:nvPr>
            <p:ph idx="1"/>
          </p:nvPr>
        </p:nvSpPr>
        <p:spPr>
          <a:xfrm>
            <a:off x="538605" y="1926077"/>
            <a:ext cx="4957523" cy="4223982"/>
          </a:xfrm>
        </p:spPr>
        <p:txBody>
          <a:bodyPr/>
          <a:lstStyle/>
          <a:p>
            <a:pPr marL="489150" indent="-514350">
              <a:buFont typeface="+mj-lt"/>
              <a:buAutoNum type="arabicPeriod"/>
            </a:pPr>
            <a:r>
              <a:rPr lang="en-US" sz="2800" dirty="0"/>
              <a:t>Transportation for All Users</a:t>
            </a:r>
          </a:p>
          <a:p>
            <a:pPr marL="489150" indent="-514350">
              <a:buFont typeface="+mj-lt"/>
              <a:buAutoNum type="arabicPeriod"/>
            </a:pPr>
            <a:r>
              <a:rPr lang="en-US" sz="2800" dirty="0"/>
              <a:t>Economy and Livability</a:t>
            </a:r>
          </a:p>
          <a:p>
            <a:pPr marL="489150" indent="-514350">
              <a:buFont typeface="+mj-lt"/>
              <a:buAutoNum type="arabicPeriod"/>
            </a:pPr>
            <a:r>
              <a:rPr lang="en-US" sz="2800" dirty="0"/>
              <a:t>A System for All Modes</a:t>
            </a:r>
          </a:p>
          <a:p>
            <a:pPr marL="489150" indent="-514350">
              <a:buFont typeface="+mj-lt"/>
              <a:buAutoNum type="arabicPeriod"/>
            </a:pPr>
            <a:r>
              <a:rPr lang="en-US" sz="2800" dirty="0"/>
              <a:t>Sustainability</a:t>
            </a:r>
          </a:p>
          <a:p>
            <a:pPr marL="489150" indent="-514350">
              <a:buFont typeface="+mj-lt"/>
              <a:buAutoNum type="arabicPeriod"/>
            </a:pPr>
            <a:r>
              <a:rPr lang="en-US" sz="2800" dirty="0"/>
              <a:t>Fiscal Responsibility</a:t>
            </a:r>
          </a:p>
          <a:p>
            <a:pPr marL="489150" indent="-514350">
              <a:buFont typeface="+mj-lt"/>
              <a:buAutoNum type="arabicPeriod"/>
            </a:pPr>
            <a:endParaRPr lang="en-US" sz="2800" dirty="0"/>
          </a:p>
        </p:txBody>
      </p:sp>
      <p:sp>
        <p:nvSpPr>
          <p:cNvPr id="4" name="Date Placeholder 3">
            <a:extLst>
              <a:ext uri="{FF2B5EF4-FFF2-40B4-BE49-F238E27FC236}">
                <a16:creationId xmlns:a16="http://schemas.microsoft.com/office/drawing/2014/main" id="{0FE54274-1391-4C92-9F94-6A4506A99D08}"/>
              </a:ext>
            </a:extLst>
          </p:cNvPr>
          <p:cNvSpPr>
            <a:spLocks noGrp="1"/>
          </p:cNvSpPr>
          <p:nvPr>
            <p:ph type="dt" sz="half" idx="10"/>
          </p:nvPr>
        </p:nvSpPr>
        <p:spPr>
          <a:xfrm>
            <a:off x="0" y="6858000"/>
            <a:ext cx="0" cy="0"/>
          </a:xfrm>
        </p:spPr>
        <p:txBody>
          <a:bodyPr/>
          <a:lstStyle/>
          <a:p>
            <a:endParaRPr lang="en-US" dirty="0"/>
          </a:p>
        </p:txBody>
      </p:sp>
      <p:sp>
        <p:nvSpPr>
          <p:cNvPr id="5" name="Footer Placeholder 4">
            <a:extLst>
              <a:ext uri="{FF2B5EF4-FFF2-40B4-BE49-F238E27FC236}">
                <a16:creationId xmlns:a16="http://schemas.microsoft.com/office/drawing/2014/main" id="{303652B9-085C-4D79-8C03-DED2FBDB32B4}"/>
              </a:ext>
            </a:extLst>
          </p:cNvPr>
          <p:cNvSpPr>
            <a:spLocks noGrp="1"/>
          </p:cNvSpPr>
          <p:nvPr>
            <p:ph type="ftr" sz="quarter" idx="11"/>
          </p:nvPr>
        </p:nvSpPr>
        <p:spPr>
          <a:xfrm>
            <a:off x="0" y="6858000"/>
            <a:ext cx="0" cy="0"/>
          </a:xfrm>
        </p:spPr>
        <p:txBody>
          <a:bodyPr/>
          <a:lstStyle/>
          <a:p>
            <a:endParaRPr lang="en-US" dirty="0"/>
          </a:p>
        </p:txBody>
      </p:sp>
      <p:sp>
        <p:nvSpPr>
          <p:cNvPr id="6" name="Slide Number Placeholder 5">
            <a:extLst>
              <a:ext uri="{FF2B5EF4-FFF2-40B4-BE49-F238E27FC236}">
                <a16:creationId xmlns:a16="http://schemas.microsoft.com/office/drawing/2014/main" id="{BBAAF99B-7701-426D-B6F0-7EC9DE45BB37}"/>
              </a:ext>
            </a:extLst>
          </p:cNvPr>
          <p:cNvSpPr>
            <a:spLocks noGrp="1"/>
          </p:cNvSpPr>
          <p:nvPr>
            <p:ph type="sldNum" sz="quarter" idx="12"/>
          </p:nvPr>
        </p:nvSpPr>
        <p:spPr>
          <a:xfrm flipV="1">
            <a:off x="0" y="6858000"/>
            <a:ext cx="0" cy="0"/>
          </a:xfrm>
        </p:spPr>
        <p:txBody>
          <a:bodyPr/>
          <a:lstStyle/>
          <a:p>
            <a:fld id="{24C8C45C-947F-4981-8B3F-4F32E973C901}" type="slidenum">
              <a:rPr lang="en-US" smtClean="0"/>
              <a:pPr/>
              <a:t>13</a:t>
            </a:fld>
            <a:endParaRPr lang="en-US" dirty="0"/>
          </a:p>
        </p:txBody>
      </p:sp>
      <p:pic>
        <p:nvPicPr>
          <p:cNvPr id="2" name="Content Placeholder 10">
            <a:extLst>
              <a:ext uri="{FF2B5EF4-FFF2-40B4-BE49-F238E27FC236}">
                <a16:creationId xmlns:a16="http://schemas.microsoft.com/office/drawing/2014/main" id="{138BE904-2BC0-6F31-2490-F8DAA7BC1480}"/>
              </a:ext>
            </a:extLst>
          </p:cNvPr>
          <p:cNvPicPr>
            <a:picLocks noChangeAspect="1"/>
          </p:cNvPicPr>
          <p:nvPr/>
        </p:nvPicPr>
        <p:blipFill rotWithShape="1">
          <a:blip r:embed="rId3">
            <a:extLst>
              <a:ext uri="{28A0092B-C50C-407E-A947-70E740481C1C}">
                <a14:useLocalDpi xmlns:a14="http://schemas.microsoft.com/office/drawing/2010/main" val="0"/>
              </a:ext>
            </a:extLst>
          </a:blip>
          <a:srcRect t="3781" r="8652" b="11659"/>
          <a:stretch/>
        </p:blipFill>
        <p:spPr>
          <a:xfrm>
            <a:off x="5496128" y="1838528"/>
            <a:ext cx="3391002" cy="4702672"/>
          </a:xfrm>
          <a:prstGeom prst="rect">
            <a:avLst/>
          </a:prstGeom>
        </p:spPr>
      </p:pic>
    </p:spTree>
    <p:extLst>
      <p:ext uri="{BB962C8B-B14F-4D97-AF65-F5344CB8AC3E}">
        <p14:creationId xmlns:p14="http://schemas.microsoft.com/office/powerpoint/2010/main" val="3500491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DF600D-D795-414B-ADD3-8CC1C7E50929}"/>
              </a:ext>
            </a:extLst>
          </p:cNvPr>
          <p:cNvSpPr>
            <a:spLocks noGrp="1"/>
          </p:cNvSpPr>
          <p:nvPr>
            <p:ph type="title"/>
          </p:nvPr>
        </p:nvSpPr>
        <p:spPr/>
        <p:txBody>
          <a:bodyPr/>
          <a:lstStyle/>
          <a:p>
            <a:r>
              <a:rPr lang="en-US" dirty="0"/>
              <a:t>Goal 1</a:t>
            </a:r>
          </a:p>
        </p:txBody>
      </p:sp>
      <p:sp>
        <p:nvSpPr>
          <p:cNvPr id="8" name="Content Placeholder 7">
            <a:extLst>
              <a:ext uri="{FF2B5EF4-FFF2-40B4-BE49-F238E27FC236}">
                <a16:creationId xmlns:a16="http://schemas.microsoft.com/office/drawing/2014/main" id="{94AEE1A6-5107-4EA1-95D0-5BFA671C1597}"/>
              </a:ext>
            </a:extLst>
          </p:cNvPr>
          <p:cNvSpPr>
            <a:spLocks noGrp="1"/>
          </p:cNvSpPr>
          <p:nvPr>
            <p:ph idx="1"/>
          </p:nvPr>
        </p:nvSpPr>
        <p:spPr>
          <a:xfrm>
            <a:off x="538606" y="1857983"/>
            <a:ext cx="6115113" cy="4289943"/>
          </a:xfrm>
        </p:spPr>
        <p:txBody>
          <a:bodyPr/>
          <a:lstStyle/>
          <a:p>
            <a:pPr marL="0" indent="0">
              <a:buNone/>
            </a:pPr>
            <a:r>
              <a:rPr lang="en-US" sz="3600" b="1" dirty="0"/>
              <a:t>Transportation for All Users </a:t>
            </a:r>
          </a:p>
          <a:p>
            <a:pPr marL="0" indent="0">
              <a:buNone/>
            </a:pPr>
            <a:r>
              <a:rPr lang="en-US" dirty="0"/>
              <a:t>Provide a safe, reliable, and convenient transportation system for everyone, emphasizing the needs of transportation disadvantaged people; groups that have difficulty in obtaining transportation because of their age, income, or physical or mental disability.</a:t>
            </a:r>
          </a:p>
        </p:txBody>
      </p:sp>
      <p:sp>
        <p:nvSpPr>
          <p:cNvPr id="4" name="Date Placeholder 3">
            <a:extLst>
              <a:ext uri="{FF2B5EF4-FFF2-40B4-BE49-F238E27FC236}">
                <a16:creationId xmlns:a16="http://schemas.microsoft.com/office/drawing/2014/main" id="{072A4FD8-3E0E-45A9-9A95-7DDBEF66006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FC8E841-A190-4281-95F2-D5E260115E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CCF5AF-9E24-4AD9-9306-DD9C993DB389}"/>
              </a:ext>
            </a:extLst>
          </p:cNvPr>
          <p:cNvSpPr>
            <a:spLocks noGrp="1"/>
          </p:cNvSpPr>
          <p:nvPr>
            <p:ph type="sldNum" sz="quarter" idx="12"/>
          </p:nvPr>
        </p:nvSpPr>
        <p:spPr/>
        <p:txBody>
          <a:bodyPr/>
          <a:lstStyle/>
          <a:p>
            <a:fld id="{24C8C45C-947F-4981-8B3F-4F32E973C901}" type="slidenum">
              <a:rPr lang="en-US" smtClean="0"/>
              <a:pPr/>
              <a:t>14</a:t>
            </a:fld>
            <a:endParaRPr lang="en-US" dirty="0"/>
          </a:p>
        </p:txBody>
      </p:sp>
    </p:spTree>
    <p:extLst>
      <p:ext uri="{BB962C8B-B14F-4D97-AF65-F5344CB8AC3E}">
        <p14:creationId xmlns:p14="http://schemas.microsoft.com/office/powerpoint/2010/main" val="1891350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DF600D-D795-414B-ADD3-8CC1C7E50929}"/>
              </a:ext>
            </a:extLst>
          </p:cNvPr>
          <p:cNvSpPr>
            <a:spLocks noGrp="1"/>
          </p:cNvSpPr>
          <p:nvPr>
            <p:ph type="title"/>
          </p:nvPr>
        </p:nvSpPr>
        <p:spPr/>
        <p:txBody>
          <a:bodyPr/>
          <a:lstStyle/>
          <a:p>
            <a:r>
              <a:rPr lang="en-US" dirty="0"/>
              <a:t>Goal 2</a:t>
            </a:r>
          </a:p>
        </p:txBody>
      </p:sp>
      <p:sp>
        <p:nvSpPr>
          <p:cNvPr id="8" name="Content Placeholder 7">
            <a:extLst>
              <a:ext uri="{FF2B5EF4-FFF2-40B4-BE49-F238E27FC236}">
                <a16:creationId xmlns:a16="http://schemas.microsoft.com/office/drawing/2014/main" id="{94AEE1A6-5107-4EA1-95D0-5BFA671C1597}"/>
              </a:ext>
            </a:extLst>
          </p:cNvPr>
          <p:cNvSpPr>
            <a:spLocks noGrp="1"/>
          </p:cNvSpPr>
          <p:nvPr>
            <p:ph idx="1"/>
          </p:nvPr>
        </p:nvSpPr>
        <p:spPr>
          <a:xfrm>
            <a:off x="538605" y="1877438"/>
            <a:ext cx="5463361" cy="4270488"/>
          </a:xfrm>
        </p:spPr>
        <p:txBody>
          <a:bodyPr/>
          <a:lstStyle/>
          <a:p>
            <a:pPr marL="0" indent="0">
              <a:buNone/>
            </a:pPr>
            <a:r>
              <a:rPr lang="en-US" sz="3600" b="1" dirty="0"/>
              <a:t>Economy and Livability</a:t>
            </a:r>
          </a:p>
          <a:p>
            <a:pPr marL="0" indent="0">
              <a:buNone/>
            </a:pPr>
            <a:r>
              <a:rPr lang="en-US" dirty="0"/>
              <a:t>Ensure the transportation system supports making Bandon a great place to live, work, and do business.</a:t>
            </a:r>
          </a:p>
          <a:p>
            <a:pPr marL="0" indent="0">
              <a:buNone/>
            </a:pPr>
            <a:endParaRPr lang="en-US" sz="2400" dirty="0"/>
          </a:p>
        </p:txBody>
      </p:sp>
      <p:sp>
        <p:nvSpPr>
          <p:cNvPr id="4" name="Date Placeholder 3">
            <a:extLst>
              <a:ext uri="{FF2B5EF4-FFF2-40B4-BE49-F238E27FC236}">
                <a16:creationId xmlns:a16="http://schemas.microsoft.com/office/drawing/2014/main" id="{072A4FD8-3E0E-45A9-9A95-7DDBEF66006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FC8E841-A190-4281-95F2-D5E260115E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CCF5AF-9E24-4AD9-9306-DD9C993DB389}"/>
              </a:ext>
            </a:extLst>
          </p:cNvPr>
          <p:cNvSpPr>
            <a:spLocks noGrp="1"/>
          </p:cNvSpPr>
          <p:nvPr>
            <p:ph type="sldNum" sz="quarter" idx="12"/>
          </p:nvPr>
        </p:nvSpPr>
        <p:spPr/>
        <p:txBody>
          <a:bodyPr/>
          <a:lstStyle/>
          <a:p>
            <a:fld id="{24C8C45C-947F-4981-8B3F-4F32E973C901}" type="slidenum">
              <a:rPr lang="en-US" smtClean="0"/>
              <a:pPr/>
              <a:t>15</a:t>
            </a:fld>
            <a:endParaRPr lang="en-US" dirty="0"/>
          </a:p>
        </p:txBody>
      </p:sp>
    </p:spTree>
    <p:extLst>
      <p:ext uri="{BB962C8B-B14F-4D97-AF65-F5344CB8AC3E}">
        <p14:creationId xmlns:p14="http://schemas.microsoft.com/office/powerpoint/2010/main" val="4247313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DF600D-D795-414B-ADD3-8CC1C7E50929}"/>
              </a:ext>
            </a:extLst>
          </p:cNvPr>
          <p:cNvSpPr>
            <a:spLocks noGrp="1"/>
          </p:cNvSpPr>
          <p:nvPr>
            <p:ph type="title"/>
          </p:nvPr>
        </p:nvSpPr>
        <p:spPr/>
        <p:txBody>
          <a:bodyPr/>
          <a:lstStyle/>
          <a:p>
            <a:r>
              <a:rPr lang="en-US" dirty="0"/>
              <a:t>Goal 3</a:t>
            </a:r>
          </a:p>
        </p:txBody>
      </p:sp>
      <p:sp>
        <p:nvSpPr>
          <p:cNvPr id="8" name="Content Placeholder 7">
            <a:extLst>
              <a:ext uri="{FF2B5EF4-FFF2-40B4-BE49-F238E27FC236}">
                <a16:creationId xmlns:a16="http://schemas.microsoft.com/office/drawing/2014/main" id="{94AEE1A6-5107-4EA1-95D0-5BFA671C1597}"/>
              </a:ext>
            </a:extLst>
          </p:cNvPr>
          <p:cNvSpPr>
            <a:spLocks noGrp="1"/>
          </p:cNvSpPr>
          <p:nvPr>
            <p:ph idx="1"/>
          </p:nvPr>
        </p:nvSpPr>
        <p:spPr>
          <a:xfrm>
            <a:off x="538606" y="1867711"/>
            <a:ext cx="6445854" cy="4280215"/>
          </a:xfrm>
        </p:spPr>
        <p:txBody>
          <a:bodyPr/>
          <a:lstStyle/>
          <a:p>
            <a:pPr marL="0" indent="0">
              <a:buNone/>
            </a:pPr>
            <a:r>
              <a:rPr lang="en-US" sz="3600" b="1" dirty="0"/>
              <a:t>A System for All Modes</a:t>
            </a:r>
          </a:p>
          <a:p>
            <a:pPr marL="0" indent="0">
              <a:buNone/>
            </a:pPr>
            <a:r>
              <a:rPr lang="en-US" dirty="0"/>
              <a:t>Develop a multimodal transportation system that supports people safely and comfortably cycling, walking, and taking transit. </a:t>
            </a:r>
            <a:r>
              <a:rPr lang="en-US" sz="800" dirty="0"/>
              <a:t> </a:t>
            </a:r>
          </a:p>
        </p:txBody>
      </p:sp>
      <p:sp>
        <p:nvSpPr>
          <p:cNvPr id="4" name="Date Placeholder 3">
            <a:extLst>
              <a:ext uri="{FF2B5EF4-FFF2-40B4-BE49-F238E27FC236}">
                <a16:creationId xmlns:a16="http://schemas.microsoft.com/office/drawing/2014/main" id="{072A4FD8-3E0E-45A9-9A95-7DDBEF66006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FC8E841-A190-4281-95F2-D5E260115E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CCF5AF-9E24-4AD9-9306-DD9C993DB389}"/>
              </a:ext>
            </a:extLst>
          </p:cNvPr>
          <p:cNvSpPr>
            <a:spLocks noGrp="1"/>
          </p:cNvSpPr>
          <p:nvPr>
            <p:ph type="sldNum" sz="quarter" idx="12"/>
          </p:nvPr>
        </p:nvSpPr>
        <p:spPr/>
        <p:txBody>
          <a:bodyPr/>
          <a:lstStyle/>
          <a:p>
            <a:fld id="{24C8C45C-947F-4981-8B3F-4F32E973C901}" type="slidenum">
              <a:rPr lang="en-US" smtClean="0"/>
              <a:pPr/>
              <a:t>16</a:t>
            </a:fld>
            <a:endParaRPr lang="en-US" dirty="0"/>
          </a:p>
        </p:txBody>
      </p:sp>
    </p:spTree>
    <p:extLst>
      <p:ext uri="{BB962C8B-B14F-4D97-AF65-F5344CB8AC3E}">
        <p14:creationId xmlns:p14="http://schemas.microsoft.com/office/powerpoint/2010/main" val="1261340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DF600D-D795-414B-ADD3-8CC1C7E50929}"/>
              </a:ext>
            </a:extLst>
          </p:cNvPr>
          <p:cNvSpPr>
            <a:spLocks noGrp="1"/>
          </p:cNvSpPr>
          <p:nvPr>
            <p:ph type="title"/>
          </p:nvPr>
        </p:nvSpPr>
        <p:spPr/>
        <p:txBody>
          <a:bodyPr/>
          <a:lstStyle/>
          <a:p>
            <a:r>
              <a:rPr lang="en-US" dirty="0"/>
              <a:t>Goal 4</a:t>
            </a:r>
          </a:p>
        </p:txBody>
      </p:sp>
      <p:sp>
        <p:nvSpPr>
          <p:cNvPr id="8" name="Content Placeholder 7">
            <a:extLst>
              <a:ext uri="{FF2B5EF4-FFF2-40B4-BE49-F238E27FC236}">
                <a16:creationId xmlns:a16="http://schemas.microsoft.com/office/drawing/2014/main" id="{94AEE1A6-5107-4EA1-95D0-5BFA671C1597}"/>
              </a:ext>
            </a:extLst>
          </p:cNvPr>
          <p:cNvSpPr>
            <a:spLocks noGrp="1"/>
          </p:cNvSpPr>
          <p:nvPr>
            <p:ph idx="1"/>
          </p:nvPr>
        </p:nvSpPr>
        <p:spPr>
          <a:xfrm>
            <a:off x="538606" y="1848255"/>
            <a:ext cx="5706552" cy="4299671"/>
          </a:xfrm>
        </p:spPr>
        <p:txBody>
          <a:bodyPr/>
          <a:lstStyle/>
          <a:p>
            <a:pPr marL="0" indent="0">
              <a:buNone/>
            </a:pPr>
            <a:r>
              <a:rPr lang="en-US" sz="3600" b="1" dirty="0"/>
              <a:t>Sustainability</a:t>
            </a:r>
          </a:p>
          <a:p>
            <a:pPr marL="0" indent="0">
              <a:buNone/>
            </a:pPr>
            <a:r>
              <a:rPr lang="en-US" dirty="0"/>
              <a:t>Foster a sustainable transportation system by maintaining and preserving the existing system, mitigating impacts from new development, integrating safety and emergency preparedness, and meeting the present and future needs of Bandon.</a:t>
            </a:r>
            <a:endParaRPr lang="en-US" sz="3200" dirty="0"/>
          </a:p>
        </p:txBody>
      </p:sp>
      <p:sp>
        <p:nvSpPr>
          <p:cNvPr id="4" name="Date Placeholder 3">
            <a:extLst>
              <a:ext uri="{FF2B5EF4-FFF2-40B4-BE49-F238E27FC236}">
                <a16:creationId xmlns:a16="http://schemas.microsoft.com/office/drawing/2014/main" id="{072A4FD8-3E0E-45A9-9A95-7DDBEF66006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FC8E841-A190-4281-95F2-D5E260115E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CCF5AF-9E24-4AD9-9306-DD9C993DB389}"/>
              </a:ext>
            </a:extLst>
          </p:cNvPr>
          <p:cNvSpPr>
            <a:spLocks noGrp="1"/>
          </p:cNvSpPr>
          <p:nvPr>
            <p:ph type="sldNum" sz="quarter" idx="12"/>
          </p:nvPr>
        </p:nvSpPr>
        <p:spPr/>
        <p:txBody>
          <a:bodyPr/>
          <a:lstStyle/>
          <a:p>
            <a:fld id="{24C8C45C-947F-4981-8B3F-4F32E973C901}" type="slidenum">
              <a:rPr lang="en-US" smtClean="0"/>
              <a:pPr/>
              <a:t>17</a:t>
            </a:fld>
            <a:endParaRPr lang="en-US" dirty="0"/>
          </a:p>
        </p:txBody>
      </p:sp>
    </p:spTree>
    <p:extLst>
      <p:ext uri="{BB962C8B-B14F-4D97-AF65-F5344CB8AC3E}">
        <p14:creationId xmlns:p14="http://schemas.microsoft.com/office/powerpoint/2010/main" val="2069869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DF600D-D795-414B-ADD3-8CC1C7E50929}"/>
              </a:ext>
            </a:extLst>
          </p:cNvPr>
          <p:cNvSpPr>
            <a:spLocks noGrp="1"/>
          </p:cNvSpPr>
          <p:nvPr>
            <p:ph type="title"/>
          </p:nvPr>
        </p:nvSpPr>
        <p:spPr/>
        <p:txBody>
          <a:bodyPr/>
          <a:lstStyle/>
          <a:p>
            <a:r>
              <a:rPr lang="en-US" dirty="0"/>
              <a:t>Goal 5</a:t>
            </a:r>
          </a:p>
        </p:txBody>
      </p:sp>
      <p:sp>
        <p:nvSpPr>
          <p:cNvPr id="8" name="Content Placeholder 7">
            <a:extLst>
              <a:ext uri="{FF2B5EF4-FFF2-40B4-BE49-F238E27FC236}">
                <a16:creationId xmlns:a16="http://schemas.microsoft.com/office/drawing/2014/main" id="{94AEE1A6-5107-4EA1-95D0-5BFA671C1597}"/>
              </a:ext>
            </a:extLst>
          </p:cNvPr>
          <p:cNvSpPr>
            <a:spLocks noGrp="1"/>
          </p:cNvSpPr>
          <p:nvPr>
            <p:ph idx="1"/>
          </p:nvPr>
        </p:nvSpPr>
        <p:spPr>
          <a:xfrm>
            <a:off x="538605" y="1838528"/>
            <a:ext cx="6319395" cy="4309398"/>
          </a:xfrm>
        </p:spPr>
        <p:txBody>
          <a:bodyPr/>
          <a:lstStyle/>
          <a:p>
            <a:pPr marL="0" indent="0">
              <a:buNone/>
            </a:pPr>
            <a:r>
              <a:rPr lang="en-US" sz="3600" b="1" dirty="0"/>
              <a:t>Fiscal Responsibility</a:t>
            </a:r>
          </a:p>
          <a:p>
            <a:pPr marL="0" indent="0">
              <a:buNone/>
            </a:pPr>
            <a:r>
              <a:rPr lang="en-US" dirty="0"/>
              <a:t>Develop projects and programs that consider potential funding sources, partnerships, and cost.</a:t>
            </a:r>
            <a:endParaRPr lang="en-US" sz="3200" dirty="0"/>
          </a:p>
        </p:txBody>
      </p:sp>
      <p:sp>
        <p:nvSpPr>
          <p:cNvPr id="4" name="Date Placeholder 3">
            <a:extLst>
              <a:ext uri="{FF2B5EF4-FFF2-40B4-BE49-F238E27FC236}">
                <a16:creationId xmlns:a16="http://schemas.microsoft.com/office/drawing/2014/main" id="{072A4FD8-3E0E-45A9-9A95-7DDBEF66006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FC8E841-A190-4281-95F2-D5E260115E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CCF5AF-9E24-4AD9-9306-DD9C993DB389}"/>
              </a:ext>
            </a:extLst>
          </p:cNvPr>
          <p:cNvSpPr>
            <a:spLocks noGrp="1"/>
          </p:cNvSpPr>
          <p:nvPr>
            <p:ph type="sldNum" sz="quarter" idx="12"/>
          </p:nvPr>
        </p:nvSpPr>
        <p:spPr/>
        <p:txBody>
          <a:bodyPr/>
          <a:lstStyle/>
          <a:p>
            <a:fld id="{24C8C45C-947F-4981-8B3F-4F32E973C901}" type="slidenum">
              <a:rPr lang="en-US" smtClean="0"/>
              <a:pPr/>
              <a:t>18</a:t>
            </a:fld>
            <a:endParaRPr lang="en-US" dirty="0"/>
          </a:p>
        </p:txBody>
      </p:sp>
    </p:spTree>
    <p:extLst>
      <p:ext uri="{BB962C8B-B14F-4D97-AF65-F5344CB8AC3E}">
        <p14:creationId xmlns:p14="http://schemas.microsoft.com/office/powerpoint/2010/main" val="2337545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75BEE-3BA7-45B0-904B-C6636CC677EF}"/>
              </a:ext>
            </a:extLst>
          </p:cNvPr>
          <p:cNvSpPr>
            <a:spLocks noGrp="1"/>
          </p:cNvSpPr>
          <p:nvPr>
            <p:ph type="title"/>
          </p:nvPr>
        </p:nvSpPr>
        <p:spPr>
          <a:xfrm>
            <a:off x="538605" y="316800"/>
            <a:ext cx="7471539" cy="687600"/>
          </a:xfrm>
        </p:spPr>
        <p:txBody>
          <a:bodyPr/>
          <a:lstStyle/>
          <a:p>
            <a:r>
              <a:rPr lang="en-US" dirty="0"/>
              <a:t>Goals Discussion</a:t>
            </a:r>
          </a:p>
        </p:txBody>
      </p:sp>
      <p:sp>
        <p:nvSpPr>
          <p:cNvPr id="3" name="Content Placeholder 2">
            <a:extLst>
              <a:ext uri="{FF2B5EF4-FFF2-40B4-BE49-F238E27FC236}">
                <a16:creationId xmlns:a16="http://schemas.microsoft.com/office/drawing/2014/main" id="{064C3E80-5A0E-45B9-9026-CB3C161352E5}"/>
              </a:ext>
            </a:extLst>
          </p:cNvPr>
          <p:cNvSpPr>
            <a:spLocks noGrp="1"/>
          </p:cNvSpPr>
          <p:nvPr>
            <p:ph idx="1"/>
          </p:nvPr>
        </p:nvSpPr>
        <p:spPr>
          <a:xfrm>
            <a:off x="538606" y="2123062"/>
            <a:ext cx="4615285" cy="4026997"/>
          </a:xfrm>
        </p:spPr>
        <p:txBody>
          <a:bodyPr/>
          <a:lstStyle/>
          <a:p>
            <a:r>
              <a:rPr lang="en-US" dirty="0"/>
              <a:t>Are these the right goals? </a:t>
            </a:r>
          </a:p>
          <a:p>
            <a:r>
              <a:rPr lang="en-US" dirty="0"/>
              <a:t>Is there anything missing?</a:t>
            </a:r>
          </a:p>
          <a:p>
            <a:r>
              <a:rPr lang="en-US" dirty="0"/>
              <a:t>Is there anything we should add or change?</a:t>
            </a:r>
          </a:p>
        </p:txBody>
      </p:sp>
      <p:sp>
        <p:nvSpPr>
          <p:cNvPr id="4" name="Date Placeholder 3">
            <a:extLst>
              <a:ext uri="{FF2B5EF4-FFF2-40B4-BE49-F238E27FC236}">
                <a16:creationId xmlns:a16="http://schemas.microsoft.com/office/drawing/2014/main" id="{CC0156D0-039D-4B4D-8ED8-EB6C2B8AD5F8}"/>
              </a:ext>
            </a:extLst>
          </p:cNvPr>
          <p:cNvSpPr>
            <a:spLocks noGrp="1"/>
          </p:cNvSpPr>
          <p:nvPr>
            <p:ph type="dt" sz="half" idx="10"/>
          </p:nvPr>
        </p:nvSpPr>
        <p:spPr>
          <a:xfrm>
            <a:off x="0" y="6858000"/>
            <a:ext cx="0" cy="0"/>
          </a:xfrm>
        </p:spPr>
        <p:txBody>
          <a:bodyPr/>
          <a:lstStyle/>
          <a:p>
            <a:endParaRPr lang="en-US" dirty="0"/>
          </a:p>
        </p:txBody>
      </p:sp>
      <p:sp>
        <p:nvSpPr>
          <p:cNvPr id="5" name="Footer Placeholder 4">
            <a:extLst>
              <a:ext uri="{FF2B5EF4-FFF2-40B4-BE49-F238E27FC236}">
                <a16:creationId xmlns:a16="http://schemas.microsoft.com/office/drawing/2014/main" id="{BA6957BB-F3D6-4FE2-B37E-6D6D1A4675D3}"/>
              </a:ext>
            </a:extLst>
          </p:cNvPr>
          <p:cNvSpPr>
            <a:spLocks noGrp="1"/>
          </p:cNvSpPr>
          <p:nvPr>
            <p:ph type="ftr" sz="quarter" idx="11"/>
          </p:nvPr>
        </p:nvSpPr>
        <p:spPr>
          <a:xfrm>
            <a:off x="0" y="6858000"/>
            <a:ext cx="0" cy="0"/>
          </a:xfrm>
        </p:spPr>
        <p:txBody>
          <a:bodyPr/>
          <a:lstStyle/>
          <a:p>
            <a:endParaRPr lang="en-US" dirty="0"/>
          </a:p>
        </p:txBody>
      </p:sp>
      <p:sp>
        <p:nvSpPr>
          <p:cNvPr id="6" name="Slide Number Placeholder 5">
            <a:extLst>
              <a:ext uri="{FF2B5EF4-FFF2-40B4-BE49-F238E27FC236}">
                <a16:creationId xmlns:a16="http://schemas.microsoft.com/office/drawing/2014/main" id="{5D7E884D-DA42-4047-86B3-FE5A7413B545}"/>
              </a:ext>
            </a:extLst>
          </p:cNvPr>
          <p:cNvSpPr>
            <a:spLocks noGrp="1"/>
          </p:cNvSpPr>
          <p:nvPr>
            <p:ph type="sldNum" sz="quarter" idx="12"/>
          </p:nvPr>
        </p:nvSpPr>
        <p:spPr>
          <a:xfrm flipV="1">
            <a:off x="0" y="6858000"/>
            <a:ext cx="0" cy="0"/>
          </a:xfrm>
        </p:spPr>
        <p:txBody>
          <a:bodyPr/>
          <a:lstStyle/>
          <a:p>
            <a:fld id="{24C8C45C-947F-4981-8B3F-4F32E973C901}" type="slidenum">
              <a:rPr lang="en-US" smtClean="0"/>
              <a:pPr/>
              <a:t>19</a:t>
            </a:fld>
            <a:endParaRPr lang="en-US" dirty="0"/>
          </a:p>
        </p:txBody>
      </p:sp>
      <p:pic>
        <p:nvPicPr>
          <p:cNvPr id="8" name="Content Placeholder 10">
            <a:extLst>
              <a:ext uri="{FF2B5EF4-FFF2-40B4-BE49-F238E27FC236}">
                <a16:creationId xmlns:a16="http://schemas.microsoft.com/office/drawing/2014/main" id="{07327C97-A291-0058-EEDF-C1132633A573}"/>
              </a:ext>
            </a:extLst>
          </p:cNvPr>
          <p:cNvPicPr>
            <a:picLocks noChangeAspect="1"/>
          </p:cNvPicPr>
          <p:nvPr/>
        </p:nvPicPr>
        <p:blipFill rotWithShape="1">
          <a:blip r:embed="rId3">
            <a:extLst>
              <a:ext uri="{28A0092B-C50C-407E-A947-70E740481C1C}">
                <a14:useLocalDpi xmlns:a14="http://schemas.microsoft.com/office/drawing/2010/main" val="0"/>
              </a:ext>
            </a:extLst>
          </a:blip>
          <a:srcRect t="3781" r="8652" b="11659"/>
          <a:stretch/>
        </p:blipFill>
        <p:spPr>
          <a:xfrm>
            <a:off x="5496128" y="1838528"/>
            <a:ext cx="3391002" cy="4702672"/>
          </a:xfrm>
          <a:prstGeom prst="rect">
            <a:avLst/>
          </a:prstGeom>
        </p:spPr>
      </p:pic>
    </p:spTree>
    <p:extLst>
      <p:ext uri="{BB962C8B-B14F-4D97-AF65-F5344CB8AC3E}">
        <p14:creationId xmlns:p14="http://schemas.microsoft.com/office/powerpoint/2010/main" val="790863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9761F54-42FE-4E40-A922-9C3D29731636}"/>
              </a:ext>
            </a:extLst>
          </p:cNvPr>
          <p:cNvSpPr>
            <a:spLocks noGrp="1"/>
          </p:cNvSpPr>
          <p:nvPr>
            <p:ph type="title"/>
          </p:nvPr>
        </p:nvSpPr>
        <p:spPr>
          <a:xfrm>
            <a:off x="538605" y="304608"/>
            <a:ext cx="8158095" cy="687600"/>
          </a:xfrm>
        </p:spPr>
        <p:txBody>
          <a:bodyPr>
            <a:normAutofit/>
          </a:bodyPr>
          <a:lstStyle/>
          <a:p>
            <a:r>
              <a:rPr lang="en-US" dirty="0">
                <a:solidFill>
                  <a:srgbClr val="597291"/>
                </a:solidFill>
              </a:rPr>
              <a:t>Meeting Guidelines</a:t>
            </a:r>
          </a:p>
        </p:txBody>
      </p:sp>
      <p:sp>
        <p:nvSpPr>
          <p:cNvPr id="11" name="Content Placeholder 10">
            <a:extLst>
              <a:ext uri="{FF2B5EF4-FFF2-40B4-BE49-F238E27FC236}">
                <a16:creationId xmlns:a16="http://schemas.microsoft.com/office/drawing/2014/main" id="{64F475C5-FB6C-49D8-B431-D127B42642A9}"/>
              </a:ext>
            </a:extLst>
          </p:cNvPr>
          <p:cNvSpPr>
            <a:spLocks noGrp="1"/>
          </p:cNvSpPr>
          <p:nvPr>
            <p:ph idx="1"/>
          </p:nvPr>
        </p:nvSpPr>
        <p:spPr>
          <a:xfrm>
            <a:off x="538605" y="1731523"/>
            <a:ext cx="8158095" cy="4418536"/>
          </a:xfrm>
        </p:spPr>
        <p:txBody>
          <a:bodyPr/>
          <a:lstStyle/>
          <a:p>
            <a:r>
              <a:rPr lang="en-US" sz="2800" dirty="0"/>
              <a:t>Please mute when not speaking</a:t>
            </a:r>
            <a:endParaRPr lang="en-US" sz="2400" dirty="0"/>
          </a:p>
          <a:p>
            <a:r>
              <a:rPr lang="en-US" sz="2800" dirty="0"/>
              <a:t>Let us know when you’d like to speak:</a:t>
            </a:r>
          </a:p>
          <a:p>
            <a:pPr lvl="1"/>
            <a:r>
              <a:rPr lang="en-US" sz="2400" dirty="0"/>
              <a:t>Send a note in chat</a:t>
            </a:r>
          </a:p>
          <a:p>
            <a:pPr lvl="1"/>
            <a:r>
              <a:rPr lang="en-US" sz="2400" dirty="0"/>
              <a:t>Use the “raise hand” feature</a:t>
            </a:r>
          </a:p>
          <a:p>
            <a:r>
              <a:rPr lang="en-US" sz="2800" dirty="0"/>
              <a:t>If we don’t get to your comment/question, email Dana after the meeting: </a:t>
            </a:r>
            <a:r>
              <a:rPr lang="en-US" sz="2800" dirty="0">
                <a:solidFill>
                  <a:schemeClr val="bg1">
                    <a:lumMod val="75000"/>
                  </a:schemeClr>
                </a:solidFill>
                <a:hlinkClick r:id="rId4"/>
              </a:rPr>
              <a:t>dnichols@ci.bandon.or.us</a:t>
            </a:r>
            <a:endParaRPr lang="en-US" sz="2800" dirty="0">
              <a:solidFill>
                <a:schemeClr val="bg1">
                  <a:lumMod val="75000"/>
                </a:schemeClr>
              </a:solidFill>
            </a:endParaRPr>
          </a:p>
          <a:p>
            <a:r>
              <a:rPr lang="en-US" sz="2800" dirty="0"/>
              <a:t>Please promote respectful dialogue and comments</a:t>
            </a:r>
          </a:p>
        </p:txBody>
      </p:sp>
      <p:sp>
        <p:nvSpPr>
          <p:cNvPr id="4" name="Date Placeholder 3">
            <a:extLst>
              <a:ext uri="{FF2B5EF4-FFF2-40B4-BE49-F238E27FC236}">
                <a16:creationId xmlns:a16="http://schemas.microsoft.com/office/drawing/2014/main" id="{8D98C7CB-7CD2-42D7-A6A9-B7D111AC8D28}"/>
              </a:ext>
            </a:extLst>
          </p:cNvPr>
          <p:cNvSpPr>
            <a:spLocks noGrp="1"/>
          </p:cNvSpPr>
          <p:nvPr>
            <p:ph type="dt" sz="half" idx="10"/>
          </p:nvPr>
        </p:nvSpPr>
        <p:spPr>
          <a:xfrm>
            <a:off x="-1524000" y="6858000"/>
            <a:ext cx="0" cy="0"/>
          </a:xfrm>
        </p:spPr>
        <p:txBody>
          <a:bodyPr/>
          <a:lstStyle/>
          <a:p>
            <a:endParaRPr lang="en-US" dirty="0"/>
          </a:p>
        </p:txBody>
      </p:sp>
      <p:sp>
        <p:nvSpPr>
          <p:cNvPr id="5" name="Footer Placeholder 4">
            <a:extLst>
              <a:ext uri="{FF2B5EF4-FFF2-40B4-BE49-F238E27FC236}">
                <a16:creationId xmlns:a16="http://schemas.microsoft.com/office/drawing/2014/main" id="{471CFD3E-FB50-478B-8BA9-7D6E638423ED}"/>
              </a:ext>
            </a:extLst>
          </p:cNvPr>
          <p:cNvSpPr>
            <a:spLocks noGrp="1"/>
          </p:cNvSpPr>
          <p:nvPr>
            <p:ph type="ftr" sz="quarter" idx="11"/>
          </p:nvPr>
        </p:nvSpPr>
        <p:spPr>
          <a:xfrm>
            <a:off x="-1524000" y="6858000"/>
            <a:ext cx="0" cy="0"/>
          </a:xfrm>
        </p:spPr>
        <p:txBody>
          <a:bodyPr/>
          <a:lstStyle/>
          <a:p>
            <a:endParaRPr lang="en-US" dirty="0"/>
          </a:p>
        </p:txBody>
      </p:sp>
    </p:spTree>
    <p:custDataLst>
      <p:tags r:id="rId1"/>
    </p:custDataLst>
    <p:extLst>
      <p:ext uri="{BB962C8B-B14F-4D97-AF65-F5344CB8AC3E}">
        <p14:creationId xmlns:p14="http://schemas.microsoft.com/office/powerpoint/2010/main" val="2168637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A14051-D9C3-4EAC-BAF8-1C0D12CE6D2C}"/>
              </a:ext>
            </a:extLst>
          </p:cNvPr>
          <p:cNvSpPr>
            <a:spLocks noGrp="1"/>
          </p:cNvSpPr>
          <p:nvPr>
            <p:ph type="ctrTitle"/>
          </p:nvPr>
        </p:nvSpPr>
        <p:spPr/>
        <p:txBody>
          <a:bodyPr/>
          <a:lstStyle/>
          <a:p>
            <a:r>
              <a:rPr lang="en-US" dirty="0"/>
              <a:t>Next Steps</a:t>
            </a:r>
          </a:p>
        </p:txBody>
      </p:sp>
      <p:sp>
        <p:nvSpPr>
          <p:cNvPr id="8" name="Subtitle 7">
            <a:extLst>
              <a:ext uri="{FF2B5EF4-FFF2-40B4-BE49-F238E27FC236}">
                <a16:creationId xmlns:a16="http://schemas.microsoft.com/office/drawing/2014/main" id="{3F1FE715-C955-43B0-B756-649697DA7277}"/>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4E125A04-C6B5-4CC5-A67B-1807151BE80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DB8CEFB-77FE-411D-8C67-FC043DE52F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E2C893-060D-437A-92B7-065B6E9B395D}"/>
              </a:ext>
            </a:extLst>
          </p:cNvPr>
          <p:cNvSpPr>
            <a:spLocks noGrp="1"/>
          </p:cNvSpPr>
          <p:nvPr>
            <p:ph type="sldNum" sz="quarter" idx="12"/>
          </p:nvPr>
        </p:nvSpPr>
        <p:spPr/>
        <p:txBody>
          <a:bodyPr/>
          <a:lstStyle/>
          <a:p>
            <a:fld id="{24C8C45C-947F-4981-8B3F-4F32E973C901}" type="slidenum">
              <a:rPr lang="en-US" smtClean="0"/>
              <a:pPr/>
              <a:t>20</a:t>
            </a:fld>
            <a:endParaRPr lang="en-US" dirty="0"/>
          </a:p>
        </p:txBody>
      </p:sp>
    </p:spTree>
    <p:extLst>
      <p:ext uri="{BB962C8B-B14F-4D97-AF65-F5344CB8AC3E}">
        <p14:creationId xmlns:p14="http://schemas.microsoft.com/office/powerpoint/2010/main" val="1633010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75BEE-3BA7-45B0-904B-C6636CC677EF}"/>
              </a:ext>
            </a:extLst>
          </p:cNvPr>
          <p:cNvSpPr>
            <a:spLocks noGrp="1"/>
          </p:cNvSpPr>
          <p:nvPr>
            <p:ph type="title"/>
          </p:nvPr>
        </p:nvSpPr>
        <p:spPr>
          <a:xfrm>
            <a:off x="538605" y="316800"/>
            <a:ext cx="7471539" cy="687600"/>
          </a:xfrm>
        </p:spPr>
        <p:txBody>
          <a:bodyPr/>
          <a:lstStyle/>
          <a:p>
            <a:r>
              <a:rPr lang="en-US" dirty="0"/>
              <a:t>Next Steps</a:t>
            </a:r>
          </a:p>
        </p:txBody>
      </p:sp>
      <p:sp>
        <p:nvSpPr>
          <p:cNvPr id="3" name="Content Placeholder 2">
            <a:extLst>
              <a:ext uri="{FF2B5EF4-FFF2-40B4-BE49-F238E27FC236}">
                <a16:creationId xmlns:a16="http://schemas.microsoft.com/office/drawing/2014/main" id="{064C3E80-5A0E-45B9-9026-CB3C161352E5}"/>
              </a:ext>
            </a:extLst>
          </p:cNvPr>
          <p:cNvSpPr>
            <a:spLocks noGrp="1"/>
          </p:cNvSpPr>
          <p:nvPr>
            <p:ph idx="1"/>
          </p:nvPr>
        </p:nvSpPr>
        <p:spPr>
          <a:xfrm>
            <a:off x="538605" y="1876425"/>
            <a:ext cx="8158095" cy="4273634"/>
          </a:xfrm>
        </p:spPr>
        <p:txBody>
          <a:bodyPr/>
          <a:lstStyle/>
          <a:p>
            <a:r>
              <a:rPr lang="en-US" dirty="0"/>
              <a:t>PAC Feedback</a:t>
            </a:r>
          </a:p>
          <a:p>
            <a:pPr lvl="1"/>
            <a:r>
              <a:rPr lang="en-US" dirty="0"/>
              <a:t>Send to Dana at dnichols@ci.bandon.or.us</a:t>
            </a:r>
          </a:p>
          <a:p>
            <a:r>
              <a:rPr lang="en-US" sz="3200" dirty="0"/>
              <a:t>Existing and Future Conditions Analysis</a:t>
            </a:r>
          </a:p>
          <a:p>
            <a:r>
              <a:rPr lang="en-US" dirty="0"/>
              <a:t>Next meeting: October 2023</a:t>
            </a:r>
          </a:p>
          <a:p>
            <a:pPr lvl="1"/>
            <a:r>
              <a:rPr lang="en-US" dirty="0"/>
              <a:t>Discussion of Existing and Future Conditions</a:t>
            </a:r>
            <a:endParaRPr lang="en-US" dirty="0">
              <a:highlight>
                <a:srgbClr val="FFFF00"/>
              </a:highlight>
            </a:endParaRPr>
          </a:p>
          <a:p>
            <a:pPr lvl="1"/>
            <a:r>
              <a:rPr lang="en-US" dirty="0"/>
              <a:t>Online Open House #1</a:t>
            </a:r>
            <a:endParaRPr lang="en-US" dirty="0">
              <a:highlight>
                <a:srgbClr val="FFFFFF"/>
              </a:highlight>
            </a:endParaRPr>
          </a:p>
        </p:txBody>
      </p:sp>
      <p:sp>
        <p:nvSpPr>
          <p:cNvPr id="4" name="Date Placeholder 3">
            <a:extLst>
              <a:ext uri="{FF2B5EF4-FFF2-40B4-BE49-F238E27FC236}">
                <a16:creationId xmlns:a16="http://schemas.microsoft.com/office/drawing/2014/main" id="{CC0156D0-039D-4B4D-8ED8-EB6C2B8AD5F8}"/>
              </a:ext>
            </a:extLst>
          </p:cNvPr>
          <p:cNvSpPr>
            <a:spLocks noGrp="1"/>
          </p:cNvSpPr>
          <p:nvPr>
            <p:ph type="dt" sz="half" idx="10"/>
          </p:nvPr>
        </p:nvSpPr>
        <p:spPr>
          <a:xfrm>
            <a:off x="0" y="6858000"/>
            <a:ext cx="0" cy="0"/>
          </a:xfrm>
        </p:spPr>
        <p:txBody>
          <a:bodyPr/>
          <a:lstStyle/>
          <a:p>
            <a:endParaRPr lang="en-US" dirty="0"/>
          </a:p>
        </p:txBody>
      </p:sp>
      <p:sp>
        <p:nvSpPr>
          <p:cNvPr id="5" name="Footer Placeholder 4">
            <a:extLst>
              <a:ext uri="{FF2B5EF4-FFF2-40B4-BE49-F238E27FC236}">
                <a16:creationId xmlns:a16="http://schemas.microsoft.com/office/drawing/2014/main" id="{BA6957BB-F3D6-4FE2-B37E-6D6D1A4675D3}"/>
              </a:ext>
            </a:extLst>
          </p:cNvPr>
          <p:cNvSpPr>
            <a:spLocks noGrp="1"/>
          </p:cNvSpPr>
          <p:nvPr>
            <p:ph type="ftr" sz="quarter" idx="11"/>
          </p:nvPr>
        </p:nvSpPr>
        <p:spPr>
          <a:xfrm>
            <a:off x="0" y="6858000"/>
            <a:ext cx="0" cy="0"/>
          </a:xfrm>
        </p:spPr>
        <p:txBody>
          <a:bodyPr/>
          <a:lstStyle/>
          <a:p>
            <a:endParaRPr lang="en-US" dirty="0"/>
          </a:p>
        </p:txBody>
      </p:sp>
      <p:sp>
        <p:nvSpPr>
          <p:cNvPr id="6" name="Slide Number Placeholder 5">
            <a:extLst>
              <a:ext uri="{FF2B5EF4-FFF2-40B4-BE49-F238E27FC236}">
                <a16:creationId xmlns:a16="http://schemas.microsoft.com/office/drawing/2014/main" id="{5D7E884D-DA42-4047-86B3-FE5A7413B545}"/>
              </a:ext>
            </a:extLst>
          </p:cNvPr>
          <p:cNvSpPr>
            <a:spLocks noGrp="1"/>
          </p:cNvSpPr>
          <p:nvPr>
            <p:ph type="sldNum" sz="quarter" idx="12"/>
          </p:nvPr>
        </p:nvSpPr>
        <p:spPr>
          <a:xfrm flipV="1">
            <a:off x="0" y="6858000"/>
            <a:ext cx="0" cy="0"/>
          </a:xfrm>
        </p:spPr>
        <p:txBody>
          <a:bodyPr/>
          <a:lstStyle/>
          <a:p>
            <a:fld id="{24C8C45C-947F-4981-8B3F-4F32E973C901}" type="slidenum">
              <a:rPr lang="en-US" smtClean="0"/>
              <a:pPr/>
              <a:t>21</a:t>
            </a:fld>
            <a:endParaRPr lang="en-US" dirty="0"/>
          </a:p>
        </p:txBody>
      </p:sp>
    </p:spTree>
    <p:extLst>
      <p:ext uri="{BB962C8B-B14F-4D97-AF65-F5344CB8AC3E}">
        <p14:creationId xmlns:p14="http://schemas.microsoft.com/office/powerpoint/2010/main" val="3741851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C0156D0-039D-4B4D-8ED8-EB6C2B8AD5F8}"/>
              </a:ext>
            </a:extLst>
          </p:cNvPr>
          <p:cNvSpPr>
            <a:spLocks noGrp="1"/>
          </p:cNvSpPr>
          <p:nvPr>
            <p:ph type="dt" sz="half" idx="10"/>
          </p:nvPr>
        </p:nvSpPr>
        <p:spPr>
          <a:xfrm>
            <a:off x="0" y="6858000"/>
            <a:ext cx="0" cy="0"/>
          </a:xfrm>
        </p:spPr>
        <p:txBody>
          <a:bodyPr/>
          <a:lstStyle/>
          <a:p>
            <a:endParaRPr lang="en-US" dirty="0"/>
          </a:p>
        </p:txBody>
      </p:sp>
      <p:sp>
        <p:nvSpPr>
          <p:cNvPr id="5" name="Footer Placeholder 4">
            <a:extLst>
              <a:ext uri="{FF2B5EF4-FFF2-40B4-BE49-F238E27FC236}">
                <a16:creationId xmlns:a16="http://schemas.microsoft.com/office/drawing/2014/main" id="{BA6957BB-F3D6-4FE2-B37E-6D6D1A4675D3}"/>
              </a:ext>
            </a:extLst>
          </p:cNvPr>
          <p:cNvSpPr>
            <a:spLocks noGrp="1"/>
          </p:cNvSpPr>
          <p:nvPr>
            <p:ph type="ftr" sz="quarter" idx="11"/>
          </p:nvPr>
        </p:nvSpPr>
        <p:spPr>
          <a:xfrm>
            <a:off x="0" y="6858000"/>
            <a:ext cx="0" cy="0"/>
          </a:xfrm>
        </p:spPr>
        <p:txBody>
          <a:bodyPr/>
          <a:lstStyle/>
          <a:p>
            <a:endParaRPr lang="en-US" dirty="0"/>
          </a:p>
        </p:txBody>
      </p:sp>
      <p:sp>
        <p:nvSpPr>
          <p:cNvPr id="6" name="Slide Number Placeholder 5">
            <a:extLst>
              <a:ext uri="{FF2B5EF4-FFF2-40B4-BE49-F238E27FC236}">
                <a16:creationId xmlns:a16="http://schemas.microsoft.com/office/drawing/2014/main" id="{5D7E884D-DA42-4047-86B3-FE5A7413B545}"/>
              </a:ext>
            </a:extLst>
          </p:cNvPr>
          <p:cNvSpPr>
            <a:spLocks noGrp="1"/>
          </p:cNvSpPr>
          <p:nvPr>
            <p:ph type="sldNum" sz="quarter" idx="12"/>
          </p:nvPr>
        </p:nvSpPr>
        <p:spPr>
          <a:xfrm flipV="1">
            <a:off x="0" y="6858000"/>
            <a:ext cx="0" cy="0"/>
          </a:xfrm>
        </p:spPr>
        <p:txBody>
          <a:bodyPr/>
          <a:lstStyle/>
          <a:p>
            <a:fld id="{24C8C45C-947F-4981-8B3F-4F32E973C901}" type="slidenum">
              <a:rPr lang="en-US" smtClean="0"/>
              <a:pPr/>
              <a:t>22</a:t>
            </a:fld>
            <a:endParaRPr lang="en-US" dirty="0"/>
          </a:p>
        </p:txBody>
      </p:sp>
      <p:sp>
        <p:nvSpPr>
          <p:cNvPr id="8" name="Title 1">
            <a:extLst>
              <a:ext uri="{FF2B5EF4-FFF2-40B4-BE49-F238E27FC236}">
                <a16:creationId xmlns:a16="http://schemas.microsoft.com/office/drawing/2014/main" id="{1D93C1E8-B74C-4582-8FD3-02C287F719FE}"/>
              </a:ext>
            </a:extLst>
          </p:cNvPr>
          <p:cNvSpPr txBox="1">
            <a:spLocks/>
          </p:cNvSpPr>
          <p:nvPr/>
        </p:nvSpPr>
        <p:spPr>
          <a:xfrm>
            <a:off x="492952" y="2787565"/>
            <a:ext cx="8158095" cy="687600"/>
          </a:xfrm>
          <a:prstGeom prst="rect">
            <a:avLst/>
          </a:prstGeom>
        </p:spPr>
        <p:txBody>
          <a:bodyPr vert="horz" lIns="0" tIns="46800" rIns="0" bIns="46800" rtlCol="0" anchor="ctr" anchorCtr="0">
            <a:normAutofit lnSpcReduction="10000"/>
          </a:bodyPr>
          <a:lstStyle>
            <a:lvl1pPr algn="l" defTabSz="914400" rtl="0" eaLnBrk="1" latinLnBrk="0" hangingPunct="1">
              <a:lnSpc>
                <a:spcPct val="100000"/>
              </a:lnSpc>
              <a:spcBef>
                <a:spcPct val="0"/>
              </a:spcBef>
              <a:buNone/>
              <a:defRPr sz="3200" kern="1200" cap="all" baseline="0">
                <a:solidFill>
                  <a:schemeClr val="tx1"/>
                </a:solidFill>
                <a:latin typeface="+mj-lt"/>
                <a:ea typeface="+mj-ea"/>
                <a:cs typeface="+mj-cs"/>
              </a:defRPr>
            </a:lvl1pPr>
          </a:lstStyle>
          <a:p>
            <a:pPr algn="ctr"/>
            <a:r>
              <a:rPr lang="en-US" sz="4000" b="1" dirty="0">
                <a:solidFill>
                  <a:srgbClr val="597291"/>
                </a:solidFill>
              </a:rPr>
              <a:t>Thank you!</a:t>
            </a:r>
          </a:p>
        </p:txBody>
      </p:sp>
    </p:spTree>
    <p:extLst>
      <p:ext uri="{BB962C8B-B14F-4D97-AF65-F5344CB8AC3E}">
        <p14:creationId xmlns:p14="http://schemas.microsoft.com/office/powerpoint/2010/main" val="2990890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6FAD-AAE2-4AD1-969E-B51BF7DAFA5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8E14735-E141-4CB2-9F8B-C0F213FFAC04}"/>
              </a:ext>
            </a:extLst>
          </p:cNvPr>
          <p:cNvSpPr>
            <a:spLocks noGrp="1"/>
          </p:cNvSpPr>
          <p:nvPr>
            <p:ph idx="1"/>
          </p:nvPr>
        </p:nvSpPr>
        <p:spPr>
          <a:xfrm>
            <a:off x="538605" y="1741685"/>
            <a:ext cx="3719070" cy="4406241"/>
          </a:xfrm>
        </p:spPr>
        <p:txBody>
          <a:bodyPr/>
          <a:lstStyle/>
          <a:p>
            <a:pPr>
              <a:lnSpc>
                <a:spcPct val="110000"/>
              </a:lnSpc>
              <a:spcBef>
                <a:spcPts val="0"/>
              </a:spcBef>
            </a:pPr>
            <a:r>
              <a:rPr lang="en-US" sz="2400" dirty="0"/>
              <a:t>Welcome and Introductions</a:t>
            </a:r>
          </a:p>
          <a:p>
            <a:pPr>
              <a:lnSpc>
                <a:spcPct val="110000"/>
              </a:lnSpc>
              <a:spcBef>
                <a:spcPts val="0"/>
              </a:spcBef>
            </a:pPr>
            <a:r>
              <a:rPr lang="en-US" sz="2400" dirty="0"/>
              <a:t>TSP Context</a:t>
            </a:r>
          </a:p>
          <a:p>
            <a:pPr lvl="1">
              <a:lnSpc>
                <a:spcPct val="110000"/>
              </a:lnSpc>
              <a:spcBef>
                <a:spcPts val="0"/>
              </a:spcBef>
            </a:pPr>
            <a:r>
              <a:rPr lang="en-US" sz="2000" dirty="0"/>
              <a:t>Overview of project</a:t>
            </a:r>
          </a:p>
          <a:p>
            <a:pPr lvl="1">
              <a:lnSpc>
                <a:spcPct val="110000"/>
              </a:lnSpc>
              <a:spcBef>
                <a:spcPts val="0"/>
              </a:spcBef>
            </a:pPr>
            <a:r>
              <a:rPr lang="en-US" sz="2000" dirty="0"/>
              <a:t>Key issues</a:t>
            </a:r>
          </a:p>
          <a:p>
            <a:pPr>
              <a:lnSpc>
                <a:spcPct val="110000"/>
              </a:lnSpc>
              <a:spcBef>
                <a:spcPts val="0"/>
              </a:spcBef>
            </a:pPr>
            <a:r>
              <a:rPr lang="en-US" sz="2400" dirty="0"/>
              <a:t>Goals and Objectives</a:t>
            </a:r>
          </a:p>
          <a:p>
            <a:pPr>
              <a:lnSpc>
                <a:spcPct val="110000"/>
              </a:lnSpc>
              <a:spcBef>
                <a:spcPts val="0"/>
              </a:spcBef>
            </a:pPr>
            <a:r>
              <a:rPr lang="en-US" sz="2400" dirty="0"/>
              <a:t>Next Steps</a:t>
            </a:r>
          </a:p>
        </p:txBody>
      </p:sp>
      <p:sp>
        <p:nvSpPr>
          <p:cNvPr id="5" name="Date Placeholder 4">
            <a:extLst>
              <a:ext uri="{FF2B5EF4-FFF2-40B4-BE49-F238E27FC236}">
                <a16:creationId xmlns:a16="http://schemas.microsoft.com/office/drawing/2014/main" id="{D834AA73-79D3-4F1B-91FF-BEBB380C68C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EE8CB7D-960E-4FCC-8B43-636077DCE4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A57AD9-4697-4767-9BE5-A32318436222}"/>
              </a:ext>
            </a:extLst>
          </p:cNvPr>
          <p:cNvSpPr>
            <a:spLocks noGrp="1"/>
          </p:cNvSpPr>
          <p:nvPr>
            <p:ph type="sldNum" sz="quarter" idx="12"/>
          </p:nvPr>
        </p:nvSpPr>
        <p:spPr/>
        <p:txBody>
          <a:bodyPr/>
          <a:lstStyle/>
          <a:p>
            <a:fld id="{24C8C45C-947F-4981-8B3F-4F32E973C901}" type="slidenum">
              <a:rPr lang="en-US" smtClean="0"/>
              <a:pPr/>
              <a:t>3</a:t>
            </a:fld>
            <a:endParaRPr lang="en-US" dirty="0"/>
          </a:p>
        </p:txBody>
      </p:sp>
      <p:pic>
        <p:nvPicPr>
          <p:cNvPr id="10" name="Content Placeholder 10">
            <a:extLst>
              <a:ext uri="{FF2B5EF4-FFF2-40B4-BE49-F238E27FC236}">
                <a16:creationId xmlns:a16="http://schemas.microsoft.com/office/drawing/2014/main" id="{A75043C9-C8AC-471C-9703-4079D989FAE6}"/>
              </a:ext>
            </a:extLst>
          </p:cNvPr>
          <p:cNvPicPr>
            <a:picLocks noChangeAspect="1"/>
          </p:cNvPicPr>
          <p:nvPr/>
        </p:nvPicPr>
        <p:blipFill rotWithShape="1">
          <a:blip r:embed="rId3">
            <a:extLst>
              <a:ext uri="{28A0092B-C50C-407E-A947-70E740481C1C}">
                <a14:useLocalDpi xmlns:a14="http://schemas.microsoft.com/office/drawing/2010/main" val="0"/>
              </a:ext>
            </a:extLst>
          </a:blip>
          <a:srcRect l="19184" r="6857" b="4531"/>
          <a:stretch/>
        </p:blipFill>
        <p:spPr>
          <a:xfrm>
            <a:off x="4680097" y="1741686"/>
            <a:ext cx="4225778" cy="4182864"/>
          </a:xfrm>
          <a:prstGeom prst="rect">
            <a:avLst/>
          </a:prstGeom>
        </p:spPr>
      </p:pic>
    </p:spTree>
    <p:extLst>
      <p:ext uri="{BB962C8B-B14F-4D97-AF65-F5344CB8AC3E}">
        <p14:creationId xmlns:p14="http://schemas.microsoft.com/office/powerpoint/2010/main" val="4228532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6FAD-AAE2-4AD1-969E-B51BF7DAFA5B}"/>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C8E14735-E141-4CB2-9F8B-C0F213FFAC04}"/>
              </a:ext>
            </a:extLst>
          </p:cNvPr>
          <p:cNvSpPr>
            <a:spLocks noGrp="1"/>
          </p:cNvSpPr>
          <p:nvPr>
            <p:ph idx="1"/>
          </p:nvPr>
        </p:nvSpPr>
        <p:spPr>
          <a:xfrm>
            <a:off x="538605" y="1741685"/>
            <a:ext cx="4036500" cy="4406241"/>
          </a:xfrm>
        </p:spPr>
        <p:txBody>
          <a:bodyPr/>
          <a:lstStyle/>
          <a:p>
            <a:pPr>
              <a:lnSpc>
                <a:spcPct val="110000"/>
              </a:lnSpc>
              <a:spcBef>
                <a:spcPts val="0"/>
              </a:spcBef>
            </a:pPr>
            <a:r>
              <a:rPr lang="en-US" sz="2400" dirty="0"/>
              <a:t>Name</a:t>
            </a:r>
          </a:p>
          <a:p>
            <a:pPr>
              <a:lnSpc>
                <a:spcPct val="110000"/>
              </a:lnSpc>
              <a:spcBef>
                <a:spcPts val="0"/>
              </a:spcBef>
            </a:pPr>
            <a:r>
              <a:rPr lang="en-US" sz="2400" dirty="0"/>
              <a:t>Affiliation, interest</a:t>
            </a:r>
          </a:p>
          <a:p>
            <a:pPr>
              <a:lnSpc>
                <a:spcPct val="110000"/>
              </a:lnSpc>
              <a:spcBef>
                <a:spcPts val="0"/>
              </a:spcBef>
            </a:pPr>
            <a:r>
              <a:rPr lang="en-US" sz="2400" dirty="0"/>
              <a:t>What do you love about Bandon?</a:t>
            </a:r>
          </a:p>
        </p:txBody>
      </p:sp>
      <p:sp>
        <p:nvSpPr>
          <p:cNvPr id="5" name="Date Placeholder 4">
            <a:extLst>
              <a:ext uri="{FF2B5EF4-FFF2-40B4-BE49-F238E27FC236}">
                <a16:creationId xmlns:a16="http://schemas.microsoft.com/office/drawing/2014/main" id="{D834AA73-79D3-4F1B-91FF-BEBB380C68C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EE8CB7D-960E-4FCC-8B43-636077DCE4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A57AD9-4697-4767-9BE5-A32318436222}"/>
              </a:ext>
            </a:extLst>
          </p:cNvPr>
          <p:cNvSpPr>
            <a:spLocks noGrp="1"/>
          </p:cNvSpPr>
          <p:nvPr>
            <p:ph type="sldNum" sz="quarter" idx="12"/>
          </p:nvPr>
        </p:nvSpPr>
        <p:spPr/>
        <p:txBody>
          <a:bodyPr/>
          <a:lstStyle/>
          <a:p>
            <a:fld id="{24C8C45C-947F-4981-8B3F-4F32E973C901}" type="slidenum">
              <a:rPr lang="en-US" smtClean="0"/>
              <a:pPr/>
              <a:t>4</a:t>
            </a:fld>
            <a:endParaRPr lang="en-US" dirty="0"/>
          </a:p>
        </p:txBody>
      </p:sp>
      <p:pic>
        <p:nvPicPr>
          <p:cNvPr id="8" name="Content Placeholder 10" descr="A picture containing outdoor, sky, grass, nature&#10;&#10;Description automatically generated">
            <a:extLst>
              <a:ext uri="{FF2B5EF4-FFF2-40B4-BE49-F238E27FC236}">
                <a16:creationId xmlns:a16="http://schemas.microsoft.com/office/drawing/2014/main" id="{EB2E4A9F-7D36-B47A-2460-C81A92F6AAFA}"/>
              </a:ext>
            </a:extLst>
          </p:cNvPr>
          <p:cNvPicPr>
            <a:picLocks noChangeAspect="1"/>
          </p:cNvPicPr>
          <p:nvPr/>
        </p:nvPicPr>
        <p:blipFill rotWithShape="1">
          <a:blip r:embed="rId3">
            <a:extLst>
              <a:ext uri="{28A0092B-C50C-407E-A947-70E740481C1C}">
                <a14:useLocalDpi xmlns:a14="http://schemas.microsoft.com/office/drawing/2010/main" val="0"/>
              </a:ext>
            </a:extLst>
          </a:blip>
          <a:srcRect l="19184" r="6857" b="4531"/>
          <a:stretch/>
        </p:blipFill>
        <p:spPr>
          <a:xfrm>
            <a:off x="4680097" y="1741686"/>
            <a:ext cx="4225778" cy="4182864"/>
          </a:xfrm>
          <a:prstGeom prst="rect">
            <a:avLst/>
          </a:prstGeom>
        </p:spPr>
      </p:pic>
    </p:spTree>
    <p:extLst>
      <p:ext uri="{BB962C8B-B14F-4D97-AF65-F5344CB8AC3E}">
        <p14:creationId xmlns:p14="http://schemas.microsoft.com/office/powerpoint/2010/main" val="3205919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6FAD-AAE2-4AD1-969E-B51BF7DAFA5B}"/>
              </a:ext>
            </a:extLst>
          </p:cNvPr>
          <p:cNvSpPr>
            <a:spLocks noGrp="1"/>
          </p:cNvSpPr>
          <p:nvPr>
            <p:ph type="title"/>
          </p:nvPr>
        </p:nvSpPr>
        <p:spPr/>
        <p:txBody>
          <a:bodyPr/>
          <a:lstStyle/>
          <a:p>
            <a:r>
              <a:rPr lang="en-US" dirty="0">
                <a:solidFill>
                  <a:srgbClr val="597291"/>
                </a:solidFill>
              </a:rPr>
              <a:t>PAC Role</a:t>
            </a:r>
          </a:p>
        </p:txBody>
      </p:sp>
      <p:sp>
        <p:nvSpPr>
          <p:cNvPr id="3" name="Content Placeholder 2">
            <a:extLst>
              <a:ext uri="{FF2B5EF4-FFF2-40B4-BE49-F238E27FC236}">
                <a16:creationId xmlns:a16="http://schemas.microsoft.com/office/drawing/2014/main" id="{C8E14735-E141-4CB2-9F8B-C0F213FFAC04}"/>
              </a:ext>
            </a:extLst>
          </p:cNvPr>
          <p:cNvSpPr>
            <a:spLocks noGrp="1"/>
          </p:cNvSpPr>
          <p:nvPr>
            <p:ph idx="1"/>
          </p:nvPr>
        </p:nvSpPr>
        <p:spPr>
          <a:xfrm>
            <a:off x="538605" y="1692613"/>
            <a:ext cx="6338849" cy="1736387"/>
          </a:xfrm>
        </p:spPr>
        <p:txBody>
          <a:bodyPr/>
          <a:lstStyle/>
          <a:p>
            <a:pPr>
              <a:spcBef>
                <a:spcPts val="0"/>
              </a:spcBef>
              <a:spcAft>
                <a:spcPts val="600"/>
              </a:spcAft>
            </a:pPr>
            <a:r>
              <a:rPr lang="en-US" sz="2400" dirty="0"/>
              <a:t>Participate in all five meetings</a:t>
            </a:r>
          </a:p>
          <a:p>
            <a:pPr>
              <a:spcBef>
                <a:spcPts val="0"/>
              </a:spcBef>
              <a:spcAft>
                <a:spcPts val="600"/>
              </a:spcAft>
            </a:pPr>
            <a:r>
              <a:rPr lang="en-US" sz="2400" dirty="0"/>
              <a:t>Help review goals, identify needs, select projects</a:t>
            </a:r>
          </a:p>
          <a:p>
            <a:pPr>
              <a:spcBef>
                <a:spcPts val="0"/>
              </a:spcBef>
              <a:spcAft>
                <a:spcPts val="600"/>
              </a:spcAft>
            </a:pPr>
            <a:r>
              <a:rPr lang="en-US" sz="2400" dirty="0"/>
              <a:t>Advise and provide feedback to the TSP team throughout the process</a:t>
            </a:r>
          </a:p>
          <a:p>
            <a:pPr>
              <a:spcBef>
                <a:spcPts val="0"/>
              </a:spcBef>
              <a:spcAft>
                <a:spcPts val="600"/>
              </a:spcAft>
            </a:pPr>
            <a:endParaRPr lang="en-US" sz="1800" dirty="0"/>
          </a:p>
        </p:txBody>
      </p:sp>
      <p:pic>
        <p:nvPicPr>
          <p:cNvPr id="11" name="Content Placeholder 10">
            <a:extLst>
              <a:ext uri="{FF2B5EF4-FFF2-40B4-BE49-F238E27FC236}">
                <a16:creationId xmlns:a16="http://schemas.microsoft.com/office/drawing/2014/main" id="{6D000E27-4753-41EB-8202-60B40F746BB3}"/>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89" t="35590" r="289" b="6623"/>
          <a:stretch/>
        </p:blipFill>
        <p:spPr>
          <a:xfrm>
            <a:off x="136538" y="3694544"/>
            <a:ext cx="8962227" cy="2641353"/>
          </a:xfrm>
        </p:spPr>
      </p:pic>
      <p:sp>
        <p:nvSpPr>
          <p:cNvPr id="5" name="Date Placeholder 4">
            <a:extLst>
              <a:ext uri="{FF2B5EF4-FFF2-40B4-BE49-F238E27FC236}">
                <a16:creationId xmlns:a16="http://schemas.microsoft.com/office/drawing/2014/main" id="{D834AA73-79D3-4F1B-91FF-BEBB380C68C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EE8CB7D-960E-4FCC-8B43-636077DCE4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A57AD9-4697-4767-9BE5-A32318436222}"/>
              </a:ext>
            </a:extLst>
          </p:cNvPr>
          <p:cNvSpPr>
            <a:spLocks noGrp="1"/>
          </p:cNvSpPr>
          <p:nvPr>
            <p:ph type="sldNum" sz="quarter" idx="12"/>
          </p:nvPr>
        </p:nvSpPr>
        <p:spPr/>
        <p:txBody>
          <a:bodyPr/>
          <a:lstStyle/>
          <a:p>
            <a:fld id="{24C8C45C-947F-4981-8B3F-4F32E973C901}" type="slidenum">
              <a:rPr lang="en-US" smtClean="0"/>
              <a:pPr/>
              <a:t>5</a:t>
            </a:fld>
            <a:endParaRPr lang="en-US" dirty="0"/>
          </a:p>
        </p:txBody>
      </p:sp>
    </p:spTree>
    <p:extLst>
      <p:ext uri="{BB962C8B-B14F-4D97-AF65-F5344CB8AC3E}">
        <p14:creationId xmlns:p14="http://schemas.microsoft.com/office/powerpoint/2010/main" val="220225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6FAD-AAE2-4AD1-969E-B51BF7DAFA5B}"/>
              </a:ext>
            </a:extLst>
          </p:cNvPr>
          <p:cNvSpPr>
            <a:spLocks noGrp="1"/>
          </p:cNvSpPr>
          <p:nvPr>
            <p:ph type="title"/>
          </p:nvPr>
        </p:nvSpPr>
        <p:spPr/>
        <p:txBody>
          <a:bodyPr/>
          <a:lstStyle/>
          <a:p>
            <a:r>
              <a:rPr lang="en-US" dirty="0"/>
              <a:t>What Is a TSP?</a:t>
            </a:r>
          </a:p>
        </p:txBody>
      </p:sp>
      <p:sp>
        <p:nvSpPr>
          <p:cNvPr id="3" name="Content Placeholder 2">
            <a:extLst>
              <a:ext uri="{FF2B5EF4-FFF2-40B4-BE49-F238E27FC236}">
                <a16:creationId xmlns:a16="http://schemas.microsoft.com/office/drawing/2014/main" id="{C8E14735-E141-4CB2-9F8B-C0F213FFAC04}"/>
              </a:ext>
            </a:extLst>
          </p:cNvPr>
          <p:cNvSpPr>
            <a:spLocks noGrp="1"/>
          </p:cNvSpPr>
          <p:nvPr>
            <p:ph idx="1"/>
          </p:nvPr>
        </p:nvSpPr>
        <p:spPr>
          <a:xfrm>
            <a:off x="538605" y="1741685"/>
            <a:ext cx="4036500" cy="4406241"/>
          </a:xfrm>
        </p:spPr>
        <p:txBody>
          <a:bodyPr/>
          <a:lstStyle/>
          <a:p>
            <a:pPr marL="365760" indent="-365760">
              <a:spcBef>
                <a:spcPts val="0"/>
              </a:spcBef>
              <a:spcAft>
                <a:spcPts val="600"/>
              </a:spcAft>
            </a:pPr>
            <a:r>
              <a:rPr lang="en-US" sz="2200" dirty="0"/>
              <a:t>Transportation System Plan</a:t>
            </a:r>
          </a:p>
          <a:p>
            <a:pPr marL="365760" indent="-365760">
              <a:spcBef>
                <a:spcPts val="0"/>
              </a:spcBef>
              <a:spcAft>
                <a:spcPts val="600"/>
              </a:spcAft>
            </a:pPr>
            <a:r>
              <a:rPr lang="en-US" sz="2200" dirty="0"/>
              <a:t>Addresses transportation needs now and into the future</a:t>
            </a:r>
          </a:p>
          <a:p>
            <a:pPr marL="731520" lvl="1" indent="-365760">
              <a:spcBef>
                <a:spcPts val="0"/>
              </a:spcBef>
              <a:spcAft>
                <a:spcPts val="600"/>
              </a:spcAft>
            </a:pPr>
            <a:r>
              <a:rPr lang="en-US" sz="2000" dirty="0"/>
              <a:t>20-year plan</a:t>
            </a:r>
          </a:p>
          <a:p>
            <a:pPr>
              <a:spcBef>
                <a:spcPts val="0"/>
              </a:spcBef>
              <a:spcAft>
                <a:spcPts val="600"/>
              </a:spcAft>
            </a:pPr>
            <a:r>
              <a:rPr lang="en-US" sz="2200" dirty="0"/>
              <a:t>Contains:</a:t>
            </a:r>
          </a:p>
          <a:p>
            <a:pPr marL="731520" lvl="1" indent="-365760">
              <a:spcBef>
                <a:spcPts val="0"/>
              </a:spcBef>
              <a:spcAft>
                <a:spcPts val="600"/>
              </a:spcAft>
            </a:pPr>
            <a:r>
              <a:rPr lang="en-US" sz="2000" dirty="0"/>
              <a:t>Projects (ex: new sidewalks)</a:t>
            </a:r>
          </a:p>
          <a:p>
            <a:pPr marL="731520" lvl="1" indent="-365760">
              <a:spcBef>
                <a:spcPts val="0"/>
              </a:spcBef>
              <a:spcAft>
                <a:spcPts val="600"/>
              </a:spcAft>
            </a:pPr>
            <a:r>
              <a:rPr lang="en-US" sz="2000" dirty="0"/>
              <a:t>Programs (ex: parking management)</a:t>
            </a:r>
          </a:p>
          <a:p>
            <a:pPr marL="731520" lvl="1" indent="-365760">
              <a:spcBef>
                <a:spcPts val="0"/>
              </a:spcBef>
              <a:spcAft>
                <a:spcPts val="600"/>
              </a:spcAft>
            </a:pPr>
            <a:r>
              <a:rPr lang="en-US" sz="2000" dirty="0"/>
              <a:t>Policies (ex: coordination with transit providers)</a:t>
            </a:r>
          </a:p>
          <a:p>
            <a:pPr marL="731520" lvl="1" indent="-365760">
              <a:spcBef>
                <a:spcPts val="0"/>
              </a:spcBef>
              <a:spcAft>
                <a:spcPts val="600"/>
              </a:spcAft>
            </a:pPr>
            <a:r>
              <a:rPr lang="en-US" sz="2000" dirty="0"/>
              <a:t>Standards (ex: street widths)</a:t>
            </a:r>
          </a:p>
          <a:p>
            <a:pPr marL="365760" indent="-365760">
              <a:spcBef>
                <a:spcPts val="0"/>
              </a:spcBef>
              <a:spcAft>
                <a:spcPts val="600"/>
              </a:spcAft>
            </a:pPr>
            <a:r>
              <a:rPr lang="en-US" sz="2200" dirty="0"/>
              <a:t>Updating Bandon’s 2000 TSP!</a:t>
            </a:r>
          </a:p>
          <a:p>
            <a:pPr>
              <a:lnSpc>
                <a:spcPct val="110000"/>
              </a:lnSpc>
              <a:spcBef>
                <a:spcPts val="0"/>
              </a:spcBef>
            </a:pPr>
            <a:endParaRPr lang="en-US" sz="2400" dirty="0"/>
          </a:p>
        </p:txBody>
      </p:sp>
      <p:sp>
        <p:nvSpPr>
          <p:cNvPr id="5" name="Date Placeholder 4">
            <a:extLst>
              <a:ext uri="{FF2B5EF4-FFF2-40B4-BE49-F238E27FC236}">
                <a16:creationId xmlns:a16="http://schemas.microsoft.com/office/drawing/2014/main" id="{D834AA73-79D3-4F1B-91FF-BEBB380C68C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EE8CB7D-960E-4FCC-8B43-636077DCE4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A57AD9-4697-4767-9BE5-A32318436222}"/>
              </a:ext>
            </a:extLst>
          </p:cNvPr>
          <p:cNvSpPr>
            <a:spLocks noGrp="1"/>
          </p:cNvSpPr>
          <p:nvPr>
            <p:ph type="sldNum" sz="quarter" idx="12"/>
          </p:nvPr>
        </p:nvSpPr>
        <p:spPr/>
        <p:txBody>
          <a:bodyPr/>
          <a:lstStyle/>
          <a:p>
            <a:fld id="{24C8C45C-947F-4981-8B3F-4F32E973C901}" type="slidenum">
              <a:rPr lang="en-US" smtClean="0"/>
              <a:pPr/>
              <a:t>6</a:t>
            </a:fld>
            <a:endParaRPr lang="en-US" dirty="0"/>
          </a:p>
        </p:txBody>
      </p:sp>
      <p:pic>
        <p:nvPicPr>
          <p:cNvPr id="4" name="Content Placeholder 10">
            <a:extLst>
              <a:ext uri="{FF2B5EF4-FFF2-40B4-BE49-F238E27FC236}">
                <a16:creationId xmlns:a16="http://schemas.microsoft.com/office/drawing/2014/main" id="{CCD3FEDF-30CE-F67B-9BBB-FC35E9F2590C}"/>
              </a:ext>
            </a:extLst>
          </p:cNvPr>
          <p:cNvPicPr>
            <a:picLocks noChangeAspect="1"/>
          </p:cNvPicPr>
          <p:nvPr/>
        </p:nvPicPr>
        <p:blipFill rotWithShape="1">
          <a:blip r:embed="rId3">
            <a:extLst>
              <a:ext uri="{28A0092B-C50C-407E-A947-70E740481C1C}">
                <a14:useLocalDpi xmlns:a14="http://schemas.microsoft.com/office/drawing/2010/main" val="0"/>
              </a:ext>
            </a:extLst>
          </a:blip>
          <a:srcRect l="11246" r="22068"/>
          <a:stretch/>
        </p:blipFill>
        <p:spPr>
          <a:xfrm>
            <a:off x="4680097" y="1741686"/>
            <a:ext cx="4225778" cy="4182864"/>
          </a:xfrm>
          <a:prstGeom prst="rect">
            <a:avLst/>
          </a:prstGeom>
        </p:spPr>
      </p:pic>
    </p:spTree>
    <p:extLst>
      <p:ext uri="{BB962C8B-B14F-4D97-AF65-F5344CB8AC3E}">
        <p14:creationId xmlns:p14="http://schemas.microsoft.com/office/powerpoint/2010/main" val="249814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6FAD-AAE2-4AD1-969E-B51BF7DAFA5B}"/>
              </a:ext>
            </a:extLst>
          </p:cNvPr>
          <p:cNvSpPr>
            <a:spLocks noGrp="1"/>
          </p:cNvSpPr>
          <p:nvPr>
            <p:ph type="title"/>
          </p:nvPr>
        </p:nvSpPr>
        <p:spPr/>
        <p:txBody>
          <a:bodyPr/>
          <a:lstStyle/>
          <a:p>
            <a:r>
              <a:rPr lang="en-US" dirty="0"/>
              <a:t>What Is a TSP? (Continued)</a:t>
            </a:r>
          </a:p>
        </p:txBody>
      </p:sp>
      <p:sp>
        <p:nvSpPr>
          <p:cNvPr id="3" name="Content Placeholder 2">
            <a:extLst>
              <a:ext uri="{FF2B5EF4-FFF2-40B4-BE49-F238E27FC236}">
                <a16:creationId xmlns:a16="http://schemas.microsoft.com/office/drawing/2014/main" id="{C8E14735-E141-4CB2-9F8B-C0F213FFAC04}"/>
              </a:ext>
            </a:extLst>
          </p:cNvPr>
          <p:cNvSpPr>
            <a:spLocks noGrp="1"/>
          </p:cNvSpPr>
          <p:nvPr>
            <p:ph idx="1"/>
          </p:nvPr>
        </p:nvSpPr>
        <p:spPr>
          <a:xfrm>
            <a:off x="427404" y="1741686"/>
            <a:ext cx="4036500" cy="4442952"/>
          </a:xfrm>
        </p:spPr>
        <p:txBody>
          <a:bodyPr/>
          <a:lstStyle/>
          <a:p>
            <a:pPr marL="365760" indent="-365760">
              <a:spcBef>
                <a:spcPts val="0"/>
              </a:spcBef>
              <a:spcAft>
                <a:spcPts val="600"/>
              </a:spcAft>
            </a:pPr>
            <a:r>
              <a:rPr lang="en-US" sz="2200" dirty="0"/>
              <a:t>Will look at all modes (ways of getting around)</a:t>
            </a:r>
          </a:p>
          <a:p>
            <a:pPr marL="731520" lvl="1" indent="-365760">
              <a:spcBef>
                <a:spcPts val="0"/>
              </a:spcBef>
            </a:pPr>
            <a:r>
              <a:rPr lang="en-US" sz="1800" dirty="0"/>
              <a:t>Walking</a:t>
            </a:r>
          </a:p>
          <a:p>
            <a:pPr marL="731520" lvl="1" indent="-365760">
              <a:spcBef>
                <a:spcPts val="0"/>
              </a:spcBef>
            </a:pPr>
            <a:r>
              <a:rPr lang="en-US" sz="1800" dirty="0"/>
              <a:t>Driving</a:t>
            </a:r>
          </a:p>
          <a:p>
            <a:pPr marL="731520" lvl="1" indent="-365760">
              <a:spcBef>
                <a:spcPts val="0"/>
              </a:spcBef>
            </a:pPr>
            <a:r>
              <a:rPr lang="en-US" sz="1800" dirty="0"/>
              <a:t>Biking</a:t>
            </a:r>
          </a:p>
          <a:p>
            <a:pPr marL="731520" lvl="1" indent="-365760">
              <a:spcBef>
                <a:spcPts val="0"/>
              </a:spcBef>
            </a:pPr>
            <a:r>
              <a:rPr lang="en-US" sz="1800" dirty="0"/>
              <a:t>Bus</a:t>
            </a:r>
          </a:p>
          <a:p>
            <a:pPr marL="731520" lvl="1" indent="-365760">
              <a:spcBef>
                <a:spcPts val="0"/>
              </a:spcBef>
            </a:pPr>
            <a:r>
              <a:rPr lang="en-US" sz="1800" dirty="0"/>
              <a:t>Freight / deliveries</a:t>
            </a:r>
          </a:p>
          <a:p>
            <a:pPr marL="365760" indent="-365760">
              <a:spcBef>
                <a:spcPts val="0"/>
              </a:spcBef>
              <a:spcAft>
                <a:spcPts val="600"/>
              </a:spcAft>
            </a:pPr>
            <a:r>
              <a:rPr lang="en-US" sz="2200" dirty="0"/>
              <a:t>Special focus on:</a:t>
            </a:r>
          </a:p>
          <a:p>
            <a:pPr marL="731520" lvl="1" indent="-365760">
              <a:spcBef>
                <a:spcPts val="0"/>
              </a:spcBef>
              <a:spcAft>
                <a:spcPts val="600"/>
              </a:spcAft>
            </a:pPr>
            <a:r>
              <a:rPr lang="en-US" sz="1800" dirty="0"/>
              <a:t>U.S. 101 solutions – balancing the needs of those who use it</a:t>
            </a:r>
          </a:p>
          <a:p>
            <a:pPr marL="731520" lvl="1" indent="-365760">
              <a:spcBef>
                <a:spcPts val="0"/>
              </a:spcBef>
              <a:spcAft>
                <a:spcPts val="600"/>
              </a:spcAft>
            </a:pPr>
            <a:r>
              <a:rPr lang="en-US" sz="1800" dirty="0"/>
              <a:t>Developing streets for all people no matter how they travel</a:t>
            </a:r>
          </a:p>
          <a:p>
            <a:pPr marL="731520" lvl="1" indent="-365760">
              <a:spcBef>
                <a:spcPts val="0"/>
              </a:spcBef>
              <a:spcAft>
                <a:spcPts val="600"/>
              </a:spcAft>
            </a:pPr>
            <a:r>
              <a:rPr lang="en-US" sz="1800" dirty="0"/>
              <a:t>Addressing tourism travel impacts</a:t>
            </a:r>
          </a:p>
          <a:p>
            <a:pPr marL="731520" lvl="1" indent="-365760">
              <a:spcBef>
                <a:spcPts val="0"/>
              </a:spcBef>
              <a:spcAft>
                <a:spcPts val="600"/>
              </a:spcAft>
            </a:pPr>
            <a:r>
              <a:rPr lang="en-US" sz="1800" dirty="0"/>
              <a:t>More connections across and through town</a:t>
            </a:r>
          </a:p>
        </p:txBody>
      </p:sp>
      <p:sp>
        <p:nvSpPr>
          <p:cNvPr id="5" name="Date Placeholder 4">
            <a:extLst>
              <a:ext uri="{FF2B5EF4-FFF2-40B4-BE49-F238E27FC236}">
                <a16:creationId xmlns:a16="http://schemas.microsoft.com/office/drawing/2014/main" id="{D834AA73-79D3-4F1B-91FF-BEBB380C68C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EE8CB7D-960E-4FCC-8B43-636077DCE4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A57AD9-4697-4767-9BE5-A32318436222}"/>
              </a:ext>
            </a:extLst>
          </p:cNvPr>
          <p:cNvSpPr>
            <a:spLocks noGrp="1"/>
          </p:cNvSpPr>
          <p:nvPr>
            <p:ph type="sldNum" sz="quarter" idx="12"/>
          </p:nvPr>
        </p:nvSpPr>
        <p:spPr/>
        <p:txBody>
          <a:bodyPr/>
          <a:lstStyle/>
          <a:p>
            <a:fld id="{24C8C45C-947F-4981-8B3F-4F32E973C901}" type="slidenum">
              <a:rPr lang="en-US" smtClean="0"/>
              <a:pPr/>
              <a:t>7</a:t>
            </a:fld>
            <a:endParaRPr lang="en-US" dirty="0"/>
          </a:p>
        </p:txBody>
      </p:sp>
      <p:pic>
        <p:nvPicPr>
          <p:cNvPr id="4" name="Content Placeholder 10">
            <a:extLst>
              <a:ext uri="{FF2B5EF4-FFF2-40B4-BE49-F238E27FC236}">
                <a16:creationId xmlns:a16="http://schemas.microsoft.com/office/drawing/2014/main" id="{C2E1F15F-D069-3FAC-E3BA-EE467963F05A}"/>
              </a:ext>
            </a:extLst>
          </p:cNvPr>
          <p:cNvPicPr>
            <a:picLocks noChangeAspect="1"/>
          </p:cNvPicPr>
          <p:nvPr/>
        </p:nvPicPr>
        <p:blipFill rotWithShape="1">
          <a:blip r:embed="rId3">
            <a:extLst>
              <a:ext uri="{28A0092B-C50C-407E-A947-70E740481C1C}">
                <a14:useLocalDpi xmlns:a14="http://schemas.microsoft.com/office/drawing/2010/main" val="0"/>
              </a:ext>
            </a:extLst>
          </a:blip>
          <a:srcRect l="11246" r="22068"/>
          <a:stretch/>
        </p:blipFill>
        <p:spPr>
          <a:xfrm>
            <a:off x="4680097" y="1741686"/>
            <a:ext cx="4225778" cy="4182864"/>
          </a:xfrm>
          <a:prstGeom prst="rect">
            <a:avLst/>
          </a:prstGeom>
        </p:spPr>
      </p:pic>
    </p:spTree>
    <p:extLst>
      <p:ext uri="{BB962C8B-B14F-4D97-AF65-F5344CB8AC3E}">
        <p14:creationId xmlns:p14="http://schemas.microsoft.com/office/powerpoint/2010/main" val="888432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6FAD-AAE2-4AD1-969E-B51BF7DAFA5B}"/>
              </a:ext>
            </a:extLst>
          </p:cNvPr>
          <p:cNvSpPr>
            <a:spLocks noGrp="1"/>
          </p:cNvSpPr>
          <p:nvPr>
            <p:ph type="title"/>
          </p:nvPr>
        </p:nvSpPr>
        <p:spPr/>
        <p:txBody>
          <a:bodyPr/>
          <a:lstStyle/>
          <a:p>
            <a:r>
              <a:rPr lang="en-US" dirty="0"/>
              <a:t>What Is a TSP? (Continued)</a:t>
            </a:r>
          </a:p>
        </p:txBody>
      </p:sp>
      <p:sp>
        <p:nvSpPr>
          <p:cNvPr id="3" name="Content Placeholder 2">
            <a:extLst>
              <a:ext uri="{FF2B5EF4-FFF2-40B4-BE49-F238E27FC236}">
                <a16:creationId xmlns:a16="http://schemas.microsoft.com/office/drawing/2014/main" id="{C8E14735-E141-4CB2-9F8B-C0F213FFAC04}"/>
              </a:ext>
            </a:extLst>
          </p:cNvPr>
          <p:cNvSpPr>
            <a:spLocks noGrp="1"/>
          </p:cNvSpPr>
          <p:nvPr>
            <p:ph idx="1"/>
          </p:nvPr>
        </p:nvSpPr>
        <p:spPr>
          <a:xfrm>
            <a:off x="538605" y="1741685"/>
            <a:ext cx="4036500" cy="4406241"/>
          </a:xfrm>
        </p:spPr>
        <p:txBody>
          <a:bodyPr/>
          <a:lstStyle/>
          <a:p>
            <a:pPr>
              <a:spcBef>
                <a:spcPts val="0"/>
              </a:spcBef>
              <a:spcAft>
                <a:spcPts val="600"/>
              </a:spcAft>
            </a:pPr>
            <a:r>
              <a:rPr lang="en-US" sz="2400" dirty="0"/>
              <a:t>Goals and objectives to guide process</a:t>
            </a:r>
          </a:p>
          <a:p>
            <a:pPr>
              <a:spcBef>
                <a:spcPts val="0"/>
              </a:spcBef>
              <a:spcAft>
                <a:spcPts val="600"/>
              </a:spcAft>
            </a:pPr>
            <a:r>
              <a:rPr lang="en-US" sz="2400" dirty="0"/>
              <a:t>Prioritize projects, programs</a:t>
            </a:r>
          </a:p>
          <a:p>
            <a:pPr>
              <a:spcBef>
                <a:spcPts val="0"/>
              </a:spcBef>
              <a:spcAft>
                <a:spcPts val="600"/>
              </a:spcAft>
            </a:pPr>
            <a:r>
              <a:rPr lang="en-US" sz="2400" dirty="0"/>
              <a:t>Funding options</a:t>
            </a:r>
          </a:p>
          <a:p>
            <a:pPr>
              <a:spcBef>
                <a:spcPts val="0"/>
              </a:spcBef>
              <a:spcAft>
                <a:spcPts val="600"/>
              </a:spcAft>
            </a:pPr>
            <a:r>
              <a:rPr lang="en-US" sz="2400" dirty="0"/>
              <a:t>City code updates</a:t>
            </a:r>
          </a:p>
          <a:p>
            <a:pPr lvl="1">
              <a:spcBef>
                <a:spcPts val="0"/>
              </a:spcBef>
              <a:spcAft>
                <a:spcPts val="600"/>
              </a:spcAft>
            </a:pPr>
            <a:r>
              <a:rPr lang="en-US" sz="2000" dirty="0"/>
              <a:t>Comply with state rules</a:t>
            </a:r>
          </a:p>
          <a:p>
            <a:pPr lvl="1">
              <a:spcBef>
                <a:spcPts val="0"/>
              </a:spcBef>
              <a:spcAft>
                <a:spcPts val="600"/>
              </a:spcAft>
            </a:pPr>
            <a:r>
              <a:rPr lang="en-US" sz="2000" dirty="0"/>
              <a:t>Consider rules for new development</a:t>
            </a:r>
          </a:p>
        </p:txBody>
      </p:sp>
      <p:sp>
        <p:nvSpPr>
          <p:cNvPr id="5" name="Date Placeholder 4">
            <a:extLst>
              <a:ext uri="{FF2B5EF4-FFF2-40B4-BE49-F238E27FC236}">
                <a16:creationId xmlns:a16="http://schemas.microsoft.com/office/drawing/2014/main" id="{D834AA73-79D3-4F1B-91FF-BEBB380C68C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EE8CB7D-960E-4FCC-8B43-636077DCE4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A57AD9-4697-4767-9BE5-A32318436222}"/>
              </a:ext>
            </a:extLst>
          </p:cNvPr>
          <p:cNvSpPr>
            <a:spLocks noGrp="1"/>
          </p:cNvSpPr>
          <p:nvPr>
            <p:ph type="sldNum" sz="quarter" idx="12"/>
          </p:nvPr>
        </p:nvSpPr>
        <p:spPr/>
        <p:txBody>
          <a:bodyPr/>
          <a:lstStyle/>
          <a:p>
            <a:fld id="{24C8C45C-947F-4981-8B3F-4F32E973C901}" type="slidenum">
              <a:rPr lang="en-US" smtClean="0"/>
              <a:pPr/>
              <a:t>8</a:t>
            </a:fld>
            <a:endParaRPr lang="en-US" dirty="0"/>
          </a:p>
        </p:txBody>
      </p:sp>
      <p:pic>
        <p:nvPicPr>
          <p:cNvPr id="4" name="Content Placeholder 10">
            <a:extLst>
              <a:ext uri="{FF2B5EF4-FFF2-40B4-BE49-F238E27FC236}">
                <a16:creationId xmlns:a16="http://schemas.microsoft.com/office/drawing/2014/main" id="{F0724A80-4C87-004B-4763-78921B16B65F}"/>
              </a:ext>
            </a:extLst>
          </p:cNvPr>
          <p:cNvPicPr>
            <a:picLocks noChangeAspect="1"/>
          </p:cNvPicPr>
          <p:nvPr/>
        </p:nvPicPr>
        <p:blipFill rotWithShape="1">
          <a:blip r:embed="rId3">
            <a:extLst>
              <a:ext uri="{28A0092B-C50C-407E-A947-70E740481C1C}">
                <a14:useLocalDpi xmlns:a14="http://schemas.microsoft.com/office/drawing/2010/main" val="0"/>
              </a:ext>
            </a:extLst>
          </a:blip>
          <a:srcRect l="11246" r="22068"/>
          <a:stretch/>
        </p:blipFill>
        <p:spPr>
          <a:xfrm>
            <a:off x="4680097" y="1741686"/>
            <a:ext cx="4225778" cy="4182864"/>
          </a:xfrm>
          <a:prstGeom prst="rect">
            <a:avLst/>
          </a:prstGeom>
        </p:spPr>
      </p:pic>
    </p:spTree>
    <p:extLst>
      <p:ext uri="{BB962C8B-B14F-4D97-AF65-F5344CB8AC3E}">
        <p14:creationId xmlns:p14="http://schemas.microsoft.com/office/powerpoint/2010/main" val="2072048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6FAD-AAE2-4AD1-969E-B51BF7DAFA5B}"/>
              </a:ext>
            </a:extLst>
          </p:cNvPr>
          <p:cNvSpPr>
            <a:spLocks noGrp="1"/>
          </p:cNvSpPr>
          <p:nvPr>
            <p:ph type="title"/>
          </p:nvPr>
        </p:nvSpPr>
        <p:spPr/>
        <p:txBody>
          <a:bodyPr/>
          <a:lstStyle/>
          <a:p>
            <a:r>
              <a:rPr lang="en-US" dirty="0"/>
              <a:t>Schedule</a:t>
            </a:r>
          </a:p>
        </p:txBody>
      </p:sp>
      <p:sp>
        <p:nvSpPr>
          <p:cNvPr id="3" name="Content Placeholder 2">
            <a:extLst>
              <a:ext uri="{FF2B5EF4-FFF2-40B4-BE49-F238E27FC236}">
                <a16:creationId xmlns:a16="http://schemas.microsoft.com/office/drawing/2014/main" id="{C8E14735-E141-4CB2-9F8B-C0F213FFAC04}"/>
              </a:ext>
            </a:extLst>
          </p:cNvPr>
          <p:cNvSpPr>
            <a:spLocks noGrp="1"/>
          </p:cNvSpPr>
          <p:nvPr>
            <p:ph idx="1"/>
          </p:nvPr>
        </p:nvSpPr>
        <p:spPr>
          <a:xfrm>
            <a:off x="538605" y="1741251"/>
            <a:ext cx="6419756" cy="610063"/>
          </a:xfrm>
        </p:spPr>
        <p:txBody>
          <a:bodyPr/>
          <a:lstStyle/>
          <a:p>
            <a:pPr marL="0" indent="0">
              <a:spcBef>
                <a:spcPts val="0"/>
              </a:spcBef>
              <a:spcAft>
                <a:spcPts val="600"/>
              </a:spcAft>
              <a:buNone/>
            </a:pPr>
            <a:r>
              <a:rPr lang="en-US" sz="2400" dirty="0"/>
              <a:t>Expected to continue into late 2024</a:t>
            </a:r>
          </a:p>
        </p:txBody>
      </p:sp>
      <p:sp>
        <p:nvSpPr>
          <p:cNvPr id="5" name="Date Placeholder 4">
            <a:extLst>
              <a:ext uri="{FF2B5EF4-FFF2-40B4-BE49-F238E27FC236}">
                <a16:creationId xmlns:a16="http://schemas.microsoft.com/office/drawing/2014/main" id="{D834AA73-79D3-4F1B-91FF-BEBB380C68C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EE8CB7D-960E-4FCC-8B43-636077DCE4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A57AD9-4697-4767-9BE5-A32318436222}"/>
              </a:ext>
            </a:extLst>
          </p:cNvPr>
          <p:cNvSpPr>
            <a:spLocks noGrp="1"/>
          </p:cNvSpPr>
          <p:nvPr>
            <p:ph type="sldNum" sz="quarter" idx="12"/>
          </p:nvPr>
        </p:nvSpPr>
        <p:spPr/>
        <p:txBody>
          <a:bodyPr/>
          <a:lstStyle/>
          <a:p>
            <a:fld id="{24C8C45C-947F-4981-8B3F-4F32E973C901}" type="slidenum">
              <a:rPr lang="en-US" smtClean="0"/>
              <a:pPr/>
              <a:t>9</a:t>
            </a:fld>
            <a:endParaRPr lang="en-US" dirty="0"/>
          </a:p>
        </p:txBody>
      </p:sp>
      <p:pic>
        <p:nvPicPr>
          <p:cNvPr id="14" name="Picture 13" descr="A picture containing text, font, circle&#10;&#10;Description automatically generated">
            <a:extLst>
              <a:ext uri="{FF2B5EF4-FFF2-40B4-BE49-F238E27FC236}">
                <a16:creationId xmlns:a16="http://schemas.microsoft.com/office/drawing/2014/main" id="{D0C79667-EE5E-A23E-A56C-10457BC97967}"/>
              </a:ext>
            </a:extLst>
          </p:cNvPr>
          <p:cNvPicPr>
            <a:picLocks noChangeAspect="1"/>
          </p:cNvPicPr>
          <p:nvPr/>
        </p:nvPicPr>
        <p:blipFill rotWithShape="1">
          <a:blip r:embed="rId3">
            <a:extLst>
              <a:ext uri="{28A0092B-C50C-407E-A947-70E740481C1C}">
                <a14:useLocalDpi xmlns:a14="http://schemas.microsoft.com/office/drawing/2010/main" val="0"/>
              </a:ext>
            </a:extLst>
          </a:blip>
          <a:srcRect l="1634"/>
          <a:stretch/>
        </p:blipFill>
        <p:spPr>
          <a:xfrm>
            <a:off x="225509" y="2787393"/>
            <a:ext cx="8784286" cy="1864071"/>
          </a:xfrm>
          <a:prstGeom prst="rect">
            <a:avLst/>
          </a:prstGeom>
        </p:spPr>
      </p:pic>
    </p:spTree>
    <p:extLst>
      <p:ext uri="{BB962C8B-B14F-4D97-AF65-F5344CB8AC3E}">
        <p14:creationId xmlns:p14="http://schemas.microsoft.com/office/powerpoint/2010/main" val="42286138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171999156542571"/>
</p:tagLst>
</file>

<file path=ppt/tags/tag2.xml><?xml version="1.0" encoding="utf-8"?>
<p:tagLst xmlns:a="http://schemas.openxmlformats.org/drawingml/2006/main" xmlns:r="http://schemas.openxmlformats.org/officeDocument/2006/relationships" xmlns:p="http://schemas.openxmlformats.org/presentationml/2006/main">
  <p:tag name="TEMPLAFYSLIDEID" val="637171999156542572"/>
</p:tagLst>
</file>

<file path=ppt/theme/theme1.xml><?xml version="1.0" encoding="utf-8"?>
<a:theme xmlns:a="http://schemas.openxmlformats.org/drawingml/2006/main" name="Parametrix A">
  <a:themeElements>
    <a:clrScheme name="Parametrix A">
      <a:dk1>
        <a:srgbClr val="BD2B2B"/>
      </a:dk1>
      <a:lt1>
        <a:srgbClr val="777777"/>
      </a:lt1>
      <a:dk2>
        <a:srgbClr val="898F4B"/>
      </a:dk2>
      <a:lt2>
        <a:srgbClr val="2A6EBB"/>
      </a:lt2>
      <a:accent1>
        <a:srgbClr val="589199"/>
      </a:accent1>
      <a:accent2>
        <a:srgbClr val="002244"/>
      </a:accent2>
      <a:accent3>
        <a:srgbClr val="825C26"/>
      </a:accent3>
      <a:accent4>
        <a:srgbClr val="A25231"/>
      </a:accent4>
      <a:accent5>
        <a:srgbClr val="D3BF96"/>
      </a:accent5>
      <a:accent6>
        <a:srgbClr val="D1D1B6"/>
      </a:accent6>
      <a:hlink>
        <a:srgbClr val="B3CBEA"/>
      </a:hlink>
      <a:folHlink>
        <a:srgbClr val="AFD4D7"/>
      </a:folHlink>
    </a:clrScheme>
    <a:fontScheme name="Parametrix 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aseTemplate 16-9.potx" id="{9A7F592D-7533-4370-BAE8-EBE344B4040F}" vid="{09001DA9-1FBC-4EFE-8F67-1211FA7EA4A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A1A2D2AF044644913F960447F5927A" ma:contentTypeVersion="12" ma:contentTypeDescription="Create a new document." ma:contentTypeScope="" ma:versionID="c86ee3bcc678bab73cc750b4236bc633">
  <xsd:schema xmlns:xsd="http://www.w3.org/2001/XMLSchema" xmlns:xs="http://www.w3.org/2001/XMLSchema" xmlns:p="http://schemas.microsoft.com/office/2006/metadata/properties" xmlns:ns2="5bfda601-7533-4b7d-ab48-0c6e3a046510" xmlns:ns3="27e8f456-6c71-482f-a0c0-671910ae9e4e" targetNamespace="http://schemas.microsoft.com/office/2006/metadata/properties" ma:root="true" ma:fieldsID="0a53394404d2360db019774b89bbfb70" ns2:_="" ns3:_="">
    <xsd:import namespace="5bfda601-7533-4b7d-ab48-0c6e3a046510"/>
    <xsd:import namespace="27e8f456-6c71-482f-a0c0-671910ae9e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fda601-7533-4b7d-ab48-0c6e3a0465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2c0095f-72ec-4034-b475-67bd0a78abb1"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e8f456-6c71-482f-a0c0-671910ae9e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dcb109f-b505-4372-a651-767bf4b811f6}" ma:internalName="TaxCatchAll" ma:showField="CatchAllData" ma:web="27e8f456-6c71-482f-a0c0-671910ae9e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bfda601-7533-4b7d-ab48-0c6e3a046510">
      <Terms xmlns="http://schemas.microsoft.com/office/infopath/2007/PartnerControls"/>
    </lcf76f155ced4ddcb4097134ff3c332f>
    <TaxCatchAll xmlns="27e8f456-6c71-482f-a0c0-671910ae9e4e" xsi:nil="true"/>
  </documentManagement>
</p:properties>
</file>

<file path=customXml/itemProps1.xml><?xml version="1.0" encoding="utf-8"?>
<ds:datastoreItem xmlns:ds="http://schemas.openxmlformats.org/officeDocument/2006/customXml" ds:itemID="{EDA62504-EB9E-46FB-999B-1A9BA91B85D5}">
  <ds:schemaRefs>
    <ds:schemaRef ds:uri="http://schemas.microsoft.com/sharepoint/v3/contenttype/forms"/>
  </ds:schemaRefs>
</ds:datastoreItem>
</file>

<file path=customXml/itemProps2.xml><?xml version="1.0" encoding="utf-8"?>
<ds:datastoreItem xmlns:ds="http://schemas.openxmlformats.org/officeDocument/2006/customXml" ds:itemID="{7E5D96F8-6F0A-40F7-A2CC-0832B5993FD3}"/>
</file>

<file path=customXml/itemProps3.xml><?xml version="1.0" encoding="utf-8"?>
<ds:datastoreItem xmlns:ds="http://schemas.openxmlformats.org/officeDocument/2006/customXml" ds:itemID="{4F1F39BD-DDA5-416E-9411-39A7147F0C4F}">
  <ds:schemaRefs>
    <ds:schemaRef ds:uri="http://schemas.microsoft.com/office/2006/documentManagement/types"/>
    <ds:schemaRef ds:uri="5835b2f7-dd2b-4813-bc63-ddba31de7c3c"/>
    <ds:schemaRef ds:uri="http://purl.org/dc/dcmitype/"/>
    <ds:schemaRef ds:uri="http://schemas.microsoft.com/office/infopath/2007/PartnerControls"/>
    <ds:schemaRef ds:uri="http://schemas.microsoft.com/office/2006/metadata/properties"/>
    <ds:schemaRef ds:uri="http://purl.org/dc/elements/1.1/"/>
    <ds:schemaRef ds:uri="http://purl.org/dc/terms/"/>
    <ds:schemaRef ds:uri="http://schemas.openxmlformats.org/package/2006/metadata/core-properties"/>
    <ds:schemaRef ds:uri="7b466fe8-6d3a-4435-9c4f-8c7b2b1ccd8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BaseTemplate 16-9 UK</Template>
  <TotalTime>0</TotalTime>
  <Words>564</Words>
  <Application>Microsoft Office PowerPoint</Application>
  <PresentationFormat>On-screen Show (4:3)</PresentationFormat>
  <Paragraphs>113</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Parametrix A</vt:lpstr>
      <vt:lpstr>PowerPoint Presentation</vt:lpstr>
      <vt:lpstr>Meeting Guidelines</vt:lpstr>
      <vt:lpstr>Agenda</vt:lpstr>
      <vt:lpstr>Introductions</vt:lpstr>
      <vt:lpstr>PAC Role</vt:lpstr>
      <vt:lpstr>What Is a TSP?</vt:lpstr>
      <vt:lpstr>What Is a TSP? (Continued)</vt:lpstr>
      <vt:lpstr>What Is a TSP? (Continued)</vt:lpstr>
      <vt:lpstr>Schedule</vt:lpstr>
      <vt:lpstr>Needs and Issues</vt:lpstr>
      <vt:lpstr>Needs and Issues</vt:lpstr>
      <vt:lpstr>Goals and Objectives</vt:lpstr>
      <vt:lpstr>Goals</vt:lpstr>
      <vt:lpstr>Goal 1</vt:lpstr>
      <vt:lpstr>Goal 2</vt:lpstr>
      <vt:lpstr>Goal 3</vt:lpstr>
      <vt:lpstr>Goal 4</vt:lpstr>
      <vt:lpstr>Goal 5</vt:lpstr>
      <vt:lpstr>Goals Discussion</vt:lpstr>
      <vt:lpstr>Next Steps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174</cp:revision>
  <dcterms:created xsi:type="dcterms:W3CDTF">2020-01-06T07:55:02Z</dcterms:created>
  <dcterms:modified xsi:type="dcterms:W3CDTF">2023-06-06T19:16:11Z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ustomerId">
    <vt:lpwstr>parametrix</vt:lpwstr>
  </property>
  <property fmtid="{D5CDD505-2E9C-101B-9397-08002B2CF9AE}" pid="4" name="TemplateId">
    <vt:lpwstr>637141724319215570</vt:lpwstr>
  </property>
  <property fmtid="{D5CDD505-2E9C-101B-9397-08002B2CF9AE}" pid="5" name="UserProfileId">
    <vt:lpwstr>637496952372672535</vt:lpwstr>
  </property>
  <property fmtid="{D5CDD505-2E9C-101B-9397-08002B2CF9AE}" pid="6" name="ContentTypeId">
    <vt:lpwstr>0x0101006AA1A2D2AF044644913F960447F5927A</vt:lpwstr>
  </property>
</Properties>
</file>