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DD662-B148-4ED2-AECC-E628D6EDC6A5}" v="1" dt="2024-02-21T15:02:1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7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CE2D3C-92C8-FD00-6D95-C2B0F60885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31117-C1E6-584D-86FA-6B3A67BB4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435A-6232-42D4-A5CB-7E963B39299D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C3264-5FC1-3CE7-4DBB-24810B005C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B479A-3AD1-ABA8-6412-B6A4A0CE98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4E15-D2E1-46D3-9AF1-1F153B7E60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46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1D98-FD41-42F2-942E-EF381DFDC7B9}" type="datetimeFigureOut">
              <a:rPr lang="en-CA" smtClean="0"/>
              <a:t>2024-02-21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8D1FB-A5FD-4DCF-8BA1-B10A273611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998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10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49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02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29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16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97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58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97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42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63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8D1FB-A5FD-4DCF-8BA1-B10A2736112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6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5EDF-1CD9-912F-8ABC-B2A710524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B9787-9AB8-57E2-1B6E-AC6C2C693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36EF5-3724-229F-E2BF-7BA2A0E8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548C-F915-40B4-A036-6EAA1C7EA674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18770-9EB6-A2A4-557E-6D59F9B8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3C9AD-328F-C175-41BF-370483F9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65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BD1D-E124-AC63-E033-165C4BE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F7329-4526-615C-B2EC-A16C7A2A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83C2-4133-9074-D0EC-4C3CE530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1C0-CC1E-4DA9-AD3C-40F1B91DB52A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B62B-4450-4F13-80C3-DC016694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98DA-2693-D7CE-B428-43959A2C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B8D6A-D81C-7E10-4335-E3D32BA2F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8A4C4-A01C-F156-B0E5-42D9F6D7B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6744-6D54-0359-70BB-4395F429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A3C-A3AF-46D9-B21D-0F0129DEC897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14850-0DAE-31A9-CA71-08185794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9122-BD2B-D933-39E4-187B00B0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7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313F-AD5B-B3EC-E29E-139A94B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091C-3B99-6DF0-FF8E-508BB8FE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16215-F701-7F64-EFF9-54EAE2F2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0313-D154-4F13-9B92-3C77DFC5AECA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137D-91E6-5DF5-F8DD-B4AA77CB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8F97E-CDE8-4F64-F140-DB0485D9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82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3DF6-6A2E-A876-B98C-2E5D2A59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1B08A-B21F-EA95-C007-20528297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9DFC-384F-42D7-28BF-9C59302A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FAB-F3DC-427F-AC31-66DE3474913E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5D58A-F8E1-3FF1-21C9-FD8A068E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5E43-8494-E2AD-2730-ED8AF7D7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A11E-3FAB-D821-3653-EDB47B8A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378A-0F1B-C7F3-F7A0-2C6CEC90B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CF97D-597C-636A-D85D-5DDAC302A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0CDAA-44A2-9B26-12DD-E1FA7CB0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9787-04AD-47B4-BC90-289AF00835CB}" type="datetime1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55F67-485F-1DE0-743F-B0B7EAD1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CD38-0650-E82E-CA14-341D04F4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24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BFC0-FF30-37F8-3EE6-5C79C83D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F6CB-E4C3-6B8E-07A0-8F8FB36FB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B185A-E3F9-62A5-D4F8-F3BFB6860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BFEF7-1BDA-E628-E102-9C6482EA6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5AEF2-BA84-78C5-D9B2-88C926929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DB8C3-3F48-8F71-4BBA-CCF3E570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CC86-AE70-4C8F-B6C3-F1ADEBD2F13B}" type="datetime1">
              <a:rPr lang="en-CA" smtClean="0"/>
              <a:t>2024-02-21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C7EE0-EA67-5A9A-AF60-884E7178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7E3AF-4C8D-B5A4-D5B1-EF9FD524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23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90CA-F6CD-3B27-5FB4-D27F33E2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A6E77-B401-1624-069E-D4D3913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6982-453D-4D9F-ABB9-7F0AFB93EF6A}" type="datetime1">
              <a:rPr lang="en-CA" smtClean="0"/>
              <a:t>2024-02-21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E140B-C958-E91A-14BE-9862B824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B05BA-0D8A-CE84-0FD1-39CFF49F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00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ACCE-CDE0-008A-3AA8-3DC57565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9183-6159-42CF-A9A0-F95720E05746}" type="datetime1">
              <a:rPr lang="en-CA" smtClean="0"/>
              <a:t>2024-02-21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3BC76-1A31-2E8A-5E6B-5572DC50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ADBAB-A358-7C2B-4140-07CB605E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02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C1BF-0E0D-AFCE-09A3-327B6F8E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8D41-E6FC-8185-820D-5C6A699A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5E23D-5D9A-529F-7075-9A1079944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4D3C8-A98B-2AA6-B690-0E5F7629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6CE5-1BDC-49D3-9CE9-C7CFF8B77614}" type="datetime1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3EED1-E8A2-8810-71B0-10148B16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E1AE4-9150-BE9B-A1FE-1C64F296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93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6E7B-FA8E-79EA-2E61-6067CF60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7FB24-8619-8438-DABE-773198144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AEE39-A51E-B04B-9FBA-CDDC4F02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68F0F-113C-8A24-10CE-7258718B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6AD-4358-4DA8-80BE-4AD240D97D65}" type="datetime1">
              <a:rPr lang="en-CA" smtClean="0"/>
              <a:t>2024-02-21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BD1BD-2795-91E5-A428-BE5C7196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E569-21E4-A2F1-2F45-EA238192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6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12119-4652-AD2E-17CC-1A3ECF66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63C6-E1FE-6D56-DB3A-0178BD2B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8B11-B7C9-4DC3-37F9-EEF95D5B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E26F-875D-4908-AB7A-D1D69864060C}" type="datetime1">
              <a:rPr lang="en-CA" smtClean="0"/>
              <a:t>2024-02-21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16466-AE80-65D4-81A7-3961DB11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08126-070A-217F-FEC0-D73777DF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0232-146F-4076-93F9-E507A33117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8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8CE99-46BD-707C-0857-0E8A54941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7ACF-68DD-401E-F220-8AAEAFC1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3CBB7-5D08-5C99-15DD-B516A696F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04" y="0"/>
            <a:ext cx="10291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F672-E716-25E0-437C-7186B8C4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AC9A75-3F3E-1FC7-E7B0-8854F8576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62" y="0"/>
            <a:ext cx="1015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92174-764B-1DD3-7483-C46204097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F6AC7-5009-8AB5-5039-B77D4DACD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B3D30-B2BE-4D55-8889-D9E29361E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BDDFD-8E6F-E408-772B-4321E399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8" y="0"/>
            <a:ext cx="11102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5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1E4CC-052A-3711-658D-D9117158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6979D-D400-02EB-08B8-1AAC100D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16" y="0"/>
            <a:ext cx="1049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5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60C25-16AE-0E49-B36A-4A4B01C2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786528-4990-FAC2-A5B2-1B278C14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83864" y="1007072"/>
            <a:ext cx="6824272" cy="48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4C640-C9DB-0E73-7C17-9E8FC9551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F5AE-64D9-E1FE-BE87-710471AA0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1" y="0"/>
            <a:ext cx="1017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2DC3-F51D-1CAC-54A4-A6C64006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8E78C-9AC8-77BA-A1BB-49885A49E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2" y="0"/>
            <a:ext cx="1111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53BCB-1EC6-71D6-E386-E7525192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8D710E-F986-879C-4C39-B498660F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81" y="0"/>
            <a:ext cx="10662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0C860-9B48-2956-33E7-0780AC072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45DF3-A9C9-0A66-43E8-ACC782D7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74" y="0"/>
            <a:ext cx="10410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5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11</Words>
  <Application>Microsoft Office PowerPoint</Application>
  <PresentationFormat>Widescreen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West</dc:creator>
  <cp:lastModifiedBy>Garrett West</cp:lastModifiedBy>
  <cp:revision>2</cp:revision>
  <cp:lastPrinted>2024-02-21T15:00:25Z</cp:lastPrinted>
  <dcterms:created xsi:type="dcterms:W3CDTF">2024-02-20T22:36:19Z</dcterms:created>
  <dcterms:modified xsi:type="dcterms:W3CDTF">2024-02-21T15:03:20Z</dcterms:modified>
</cp:coreProperties>
</file>